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55"/>
  </p:notesMasterIdLst>
  <p:handoutMasterIdLst>
    <p:handoutMasterId r:id="rId56"/>
  </p:handoutMasterIdLst>
  <p:sldIdLst>
    <p:sldId id="260" r:id="rId3"/>
    <p:sldId id="276" r:id="rId4"/>
    <p:sldId id="396" r:id="rId5"/>
    <p:sldId id="406" r:id="rId6"/>
    <p:sldId id="400" r:id="rId7"/>
    <p:sldId id="401" r:id="rId8"/>
    <p:sldId id="402" r:id="rId9"/>
    <p:sldId id="403" r:id="rId10"/>
    <p:sldId id="407" r:id="rId11"/>
    <p:sldId id="408" r:id="rId12"/>
    <p:sldId id="409" r:id="rId13"/>
    <p:sldId id="410" r:id="rId14"/>
    <p:sldId id="411" r:id="rId15"/>
    <p:sldId id="412" r:id="rId16"/>
    <p:sldId id="413" r:id="rId17"/>
    <p:sldId id="414" r:id="rId18"/>
    <p:sldId id="415" r:id="rId19"/>
    <p:sldId id="416" r:id="rId20"/>
    <p:sldId id="417" r:id="rId21"/>
    <p:sldId id="418" r:id="rId22"/>
    <p:sldId id="405" r:id="rId23"/>
    <p:sldId id="419" r:id="rId24"/>
    <p:sldId id="420" r:id="rId25"/>
    <p:sldId id="421" r:id="rId26"/>
    <p:sldId id="422" r:id="rId27"/>
    <p:sldId id="423" r:id="rId28"/>
    <p:sldId id="429" r:id="rId29"/>
    <p:sldId id="424" r:id="rId30"/>
    <p:sldId id="425" r:id="rId31"/>
    <p:sldId id="426" r:id="rId32"/>
    <p:sldId id="427" r:id="rId33"/>
    <p:sldId id="430" r:id="rId34"/>
    <p:sldId id="438" r:id="rId35"/>
    <p:sldId id="436" r:id="rId36"/>
    <p:sldId id="428" r:id="rId37"/>
    <p:sldId id="437" r:id="rId38"/>
    <p:sldId id="439" r:id="rId39"/>
    <p:sldId id="440" r:id="rId40"/>
    <p:sldId id="441" r:id="rId41"/>
    <p:sldId id="442" r:id="rId42"/>
    <p:sldId id="443" r:id="rId43"/>
    <p:sldId id="444" r:id="rId44"/>
    <p:sldId id="445" r:id="rId45"/>
    <p:sldId id="446" r:id="rId46"/>
    <p:sldId id="447" r:id="rId47"/>
    <p:sldId id="448" r:id="rId48"/>
    <p:sldId id="449" r:id="rId49"/>
    <p:sldId id="398" r:id="rId50"/>
    <p:sldId id="399" r:id="rId51"/>
    <p:sldId id="365" r:id="rId52"/>
    <p:sldId id="397" r:id="rId53"/>
    <p:sldId id="366" r:id="rId54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0F1"/>
    <a:srgbClr val="FFFFFF"/>
    <a:srgbClr val="E6E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13" autoAdjust="0"/>
    <p:restoredTop sz="85155" autoAdjust="0"/>
  </p:normalViewPr>
  <p:slideViewPr>
    <p:cSldViewPr snapToGrid="0" showGuides="1">
      <p:cViewPr varScale="1">
        <p:scale>
          <a:sx n="171" d="100"/>
          <a:sy n="171" d="100"/>
        </p:scale>
        <p:origin x="126" y="15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13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2D03F-76C6-4D07-AC2C-F363FF512FDC}" type="datetimeFigureOut">
              <a:rPr lang="fr-FR" smtClean="0"/>
              <a:t>21/04/2017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C187F0-A12A-45EE-8A83-C351A49702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170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58BDC-07F7-44A3-AA6E-26F4A75EF047}" type="datetimeFigureOut">
              <a:rPr lang="id-ID" smtClean="0"/>
              <a:t>21/04/2017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33DA8-0B69-49B1-903C-807367A02778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1787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20212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4/21/2017 10:51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5759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4/21/2017 10:51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87113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4/21/2017 10:51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41483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4/21/2017 10:51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0647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4/21/2017 10:51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1776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4/21/2017 10:51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8850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4/21/2017 10:51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4325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4/21/2017 10:51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71664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1379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https://hub.docker.com/u/microsoft/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986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https://www.docker.com/sites/default/files/Infographic_OneDocker_09.20.2016.pdf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5902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-it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windowsservercore</a:t>
            </a:r>
            <a:r>
              <a:rPr lang="en-US" dirty="0"/>
              <a:t> </a:t>
            </a:r>
            <a:r>
              <a:rPr lang="en-US" dirty="0" err="1"/>
              <a:t>powershell</a:t>
            </a:r>
            <a:endParaRPr lang="en-US" dirty="0"/>
          </a:p>
          <a:p>
            <a:r>
              <a:rPr lang="en-US" dirty="0"/>
              <a:t>Get-Process</a:t>
            </a:r>
          </a:p>
          <a:p>
            <a:r>
              <a:rPr lang="en-US" dirty="0"/>
              <a:t>Get-Service | measure</a:t>
            </a:r>
          </a:p>
          <a:p>
            <a:r>
              <a:rPr lang="en-US" dirty="0"/>
              <a:t>Get-Service | ? Status -</a:t>
            </a:r>
            <a:r>
              <a:rPr lang="en-US" dirty="0" err="1"/>
              <a:t>eq</a:t>
            </a:r>
            <a:r>
              <a:rPr lang="en-US" dirty="0"/>
              <a:t> Running | measure</a:t>
            </a:r>
          </a:p>
          <a:p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C:\Windows\System32\ | measure</a:t>
            </a:r>
          </a:p>
          <a:p>
            <a:r>
              <a:rPr lang="en-US" dirty="0"/>
              <a:t>exit</a:t>
            </a:r>
          </a:p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-it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</a:t>
            </a:r>
            <a:r>
              <a:rPr lang="en-US" dirty="0" err="1"/>
              <a:t>powershell</a:t>
            </a:r>
            <a:endParaRPr lang="en-US" dirty="0"/>
          </a:p>
          <a:p>
            <a:r>
              <a:rPr lang="en-US" dirty="0"/>
              <a:t>Get-Process</a:t>
            </a:r>
          </a:p>
          <a:p>
            <a:r>
              <a:rPr lang="en-US" dirty="0"/>
              <a:t>Get-Service | measure</a:t>
            </a:r>
          </a:p>
          <a:p>
            <a:r>
              <a:rPr lang="en-US" dirty="0"/>
              <a:t>Get-Service | ? Status -</a:t>
            </a:r>
            <a:r>
              <a:rPr lang="en-US" dirty="0" err="1"/>
              <a:t>eq</a:t>
            </a:r>
            <a:r>
              <a:rPr lang="en-US" dirty="0"/>
              <a:t> Running | measure</a:t>
            </a:r>
          </a:p>
          <a:p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C:\Windows\System32\ | measure</a:t>
            </a:r>
          </a:p>
          <a:p>
            <a:r>
              <a:rPr lang="en-US" dirty="0"/>
              <a:t>exit</a:t>
            </a:r>
          </a:p>
          <a:p>
            <a:r>
              <a:rPr lang="en-US" dirty="0"/>
              <a:t>* 1..10 | % {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-d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windowsservercore</a:t>
            </a:r>
            <a:r>
              <a:rPr lang="en-US" dirty="0"/>
              <a:t> </a:t>
            </a:r>
            <a:r>
              <a:rPr lang="en-US" dirty="0" err="1"/>
              <a:t>powershell</a:t>
            </a:r>
            <a:r>
              <a:rPr lang="en-US" dirty="0"/>
              <a:t> ping localhost -t }</a:t>
            </a:r>
          </a:p>
          <a:p>
            <a:r>
              <a:rPr lang="en-US" dirty="0"/>
              <a:t>* 1..10 | % {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-d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</a:t>
            </a:r>
            <a:r>
              <a:rPr lang="en-US" dirty="0" err="1"/>
              <a:t>powershell</a:t>
            </a:r>
            <a:r>
              <a:rPr lang="en-US" dirty="0"/>
              <a:t> ping localhost -t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9314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--isolation=</a:t>
            </a:r>
            <a:r>
              <a:rPr lang="en-US" dirty="0" err="1"/>
              <a:t>hyperv</a:t>
            </a:r>
            <a:r>
              <a:rPr lang="en-US" dirty="0"/>
              <a:t>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</a:t>
            </a:r>
            <a:r>
              <a:rPr lang="en-US" dirty="0" err="1"/>
              <a:t>cmd</a:t>
            </a:r>
            <a:r>
              <a:rPr lang="en-US" dirty="0"/>
              <a:t> /c echo Help`, </a:t>
            </a:r>
            <a:r>
              <a:rPr lang="en-US" dirty="0" err="1"/>
              <a:t>I`'m</a:t>
            </a:r>
            <a:r>
              <a:rPr lang="en-US" dirty="0"/>
              <a:t> trapped in a VM!</a:t>
            </a:r>
          </a:p>
          <a:p>
            <a:r>
              <a:rPr lang="en-US" dirty="0"/>
              <a:t># Le </a:t>
            </a:r>
            <a:r>
              <a:rPr lang="en-US" dirty="0" err="1"/>
              <a:t>refaire</a:t>
            </a:r>
            <a:r>
              <a:rPr lang="en-US" dirty="0"/>
              <a:t> (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etre</a:t>
            </a:r>
            <a:r>
              <a:rPr lang="en-US" dirty="0"/>
              <a:t> plus </a:t>
            </a:r>
            <a:r>
              <a:rPr lang="en-US" dirty="0" err="1"/>
              <a:t>rapide</a:t>
            </a:r>
            <a:r>
              <a:rPr lang="en-US" dirty="0"/>
              <a:t>)</a:t>
            </a:r>
          </a:p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-it --isolation=</a:t>
            </a:r>
            <a:r>
              <a:rPr lang="en-US" dirty="0" err="1"/>
              <a:t>hyperv</a:t>
            </a:r>
            <a:r>
              <a:rPr lang="en-US" dirty="0"/>
              <a:t>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</a:t>
            </a:r>
            <a:r>
              <a:rPr lang="en-US" dirty="0" err="1"/>
              <a:t>cmd</a:t>
            </a:r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powershell</a:t>
            </a:r>
            <a:r>
              <a:rPr lang="en-US" dirty="0"/>
              <a:t> get-process</a:t>
            </a:r>
          </a:p>
          <a:p>
            <a:r>
              <a:rPr lang="en-US" dirty="0"/>
              <a:t># </a:t>
            </a:r>
            <a:r>
              <a:rPr lang="en-US" dirty="0" err="1"/>
              <a:t>Voir</a:t>
            </a:r>
            <a:r>
              <a:rPr lang="en-US" dirty="0"/>
              <a:t> </a:t>
            </a:r>
            <a:r>
              <a:rPr lang="en-US" dirty="0" err="1"/>
              <a:t>taskmgr</a:t>
            </a:r>
            <a:r>
              <a:rPr lang="en-US" dirty="0"/>
              <a:t> sur le Docker Host (pas de </a:t>
            </a:r>
            <a:r>
              <a:rPr lang="en-US" dirty="0" err="1"/>
              <a:t>smss</a:t>
            </a:r>
            <a:r>
              <a:rPr lang="en-US" dirty="0"/>
              <a:t>)</a:t>
            </a:r>
          </a:p>
          <a:p>
            <a:r>
              <a:rPr lang="en-US" dirty="0"/>
              <a:t>* 1..10 | % {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--isolation=</a:t>
            </a:r>
            <a:r>
              <a:rPr lang="en-US" dirty="0" err="1"/>
              <a:t>hyperv</a:t>
            </a:r>
            <a:r>
              <a:rPr lang="en-US" dirty="0"/>
              <a:t> -d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</a:t>
            </a:r>
            <a:r>
              <a:rPr lang="en-US" dirty="0" err="1"/>
              <a:t>powershell</a:t>
            </a:r>
            <a:r>
              <a:rPr lang="en-US" dirty="0"/>
              <a:t> ping localhost -t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3342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https://blogs.technet.microsoft.com/hybridcloud/2017/04/18/dockercon-2017-powering-new-linux-innovations-with-hyper-v-isolation-and-windows-server/</a:t>
            </a:r>
          </a:p>
          <a:p>
            <a:r>
              <a:rPr lang="fr-FR" dirty="0"/>
              <a:t>https://thenewstack.io/finally-linux-containers-really-will-run-windows-linuxkit/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6036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8290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2675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5082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https://github.com/docker/labs/blob/master/windows/windows-containers/Setup-Win10.md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https://msdn.microsoft.com/en-us/virtualization/windowscontainers/quick_start/quick_start_windows_10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709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https://github.com/docker/labs/blob/master/windows/windows-containers/Setup-Server2016.md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https://github.com/OneGet/MicrosoftDockerProvider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https://msdn.microsoft.com/en-us/virtualization/windowscontainers/deployment/deployment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https://msdn.microsoft.com/en-us/virtualization/windowscontainers/deployment/deployment_nano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893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https://dscottraynsford.wordpress.com/2016/10/15/install-docker-on-windows-server-2016-using-dsc/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381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Autre option l’extension de VM Docker et un système Linux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https://github.com/Azure/azure-docker-extension/blob/master/README.md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https://github.com/docker/labs/blob/master/windows/windows-containers/Setup-Azure.md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895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49397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ACS Engine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https://github.com/Azure/acs-engine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477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9572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797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https://unifiedit.wordpress.com/2016/09/22/docker-datacenter-sur-azure-partie-1/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91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https://blog.docker.com/2016/10/containerize-windows-workloads-image2docker/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https://github.com/docker/communitytools-image2docker-win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https://www.powershellgallery.com/packages/Image2Docker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https://www.youtube.com/watch?v=4Nk4_XL5rgQ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880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0213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fr-FR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https://www.docker.com/microsoft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fr-FR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https://www.docker.com/sites/default/files/DC_SB_Microsoft.pdf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fr-FR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https://www.docker.com/sites/default/files/Infographic_DockerandMSFT_09.20.2016.pdf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4715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version</a:t>
            </a:r>
          </a:p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images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</a:t>
            </a:r>
            <a:r>
              <a:rPr lang="fr-FR" dirty="0"/>
              <a:t>docker </a:t>
            </a:r>
            <a:r>
              <a:rPr lang="fr-FR" dirty="0" err="1"/>
              <a:t>run</a:t>
            </a:r>
            <a:r>
              <a:rPr lang="fr-FR" dirty="0"/>
              <a:t> --rm </a:t>
            </a:r>
            <a:r>
              <a:rPr lang="fr-FR" dirty="0" err="1"/>
              <a:t>microsoft</a:t>
            </a:r>
            <a:r>
              <a:rPr lang="fr-FR" dirty="0"/>
              <a:t>/</a:t>
            </a:r>
            <a:r>
              <a:rPr lang="fr-FR" dirty="0" err="1"/>
              <a:t>windowsservercore</a:t>
            </a:r>
            <a:r>
              <a:rPr lang="fr-FR" dirty="0"/>
              <a:t> cmd /c </a:t>
            </a:r>
            <a:r>
              <a:rPr lang="fr-FR" dirty="0" err="1"/>
              <a:t>echo</a:t>
            </a:r>
            <a:r>
              <a:rPr lang="fr-FR" dirty="0"/>
              <a:t> Hello`, </a:t>
            </a:r>
            <a:r>
              <a:rPr lang="fr-FR" dirty="0" err="1"/>
              <a:t>from</a:t>
            </a:r>
            <a:r>
              <a:rPr lang="fr-FR" dirty="0"/>
              <a:t> Global Azure </a:t>
            </a:r>
            <a:r>
              <a:rPr lang="fr-FR" dirty="0" err="1"/>
              <a:t>Bootcamp</a:t>
            </a:r>
            <a:endParaRPr lang="fr-FR" dirty="0"/>
          </a:p>
          <a:p>
            <a:r>
              <a:rPr lang="fr-FR" dirty="0"/>
              <a:t>* </a:t>
            </a:r>
            <a:r>
              <a:rPr lang="fr-FR" dirty="0" err="1"/>
              <a:t>Measure</a:t>
            </a:r>
            <a:r>
              <a:rPr lang="fr-FR" dirty="0"/>
              <a:t>-Command {docker </a:t>
            </a:r>
            <a:r>
              <a:rPr lang="fr-FR" dirty="0" err="1"/>
              <a:t>run</a:t>
            </a:r>
            <a:r>
              <a:rPr lang="fr-FR" dirty="0"/>
              <a:t> --rm </a:t>
            </a:r>
            <a:r>
              <a:rPr lang="fr-FR" dirty="0" err="1"/>
              <a:t>microsoft</a:t>
            </a:r>
            <a:r>
              <a:rPr lang="fr-FR" dirty="0"/>
              <a:t>/</a:t>
            </a:r>
            <a:r>
              <a:rPr lang="fr-FR" dirty="0" err="1"/>
              <a:t>windowsservercore</a:t>
            </a:r>
            <a:r>
              <a:rPr lang="fr-FR" dirty="0"/>
              <a:t> cmd /c </a:t>
            </a:r>
            <a:r>
              <a:rPr lang="fr-FR" dirty="0" err="1"/>
              <a:t>echo</a:t>
            </a:r>
            <a:r>
              <a:rPr lang="fr-FR" dirty="0"/>
              <a:t> Hello`, </a:t>
            </a:r>
            <a:r>
              <a:rPr lang="fr-FR" dirty="0" err="1"/>
              <a:t>from</a:t>
            </a:r>
            <a:r>
              <a:rPr lang="fr-FR" dirty="0"/>
              <a:t> Global Azure </a:t>
            </a:r>
            <a:r>
              <a:rPr lang="fr-FR" dirty="0" err="1"/>
              <a:t>Bootcamp</a:t>
            </a:r>
            <a:r>
              <a:rPr lang="fr-FR" dirty="0"/>
              <a:t> }</a:t>
            </a:r>
          </a:p>
          <a:p>
            <a:r>
              <a:rPr lang="fr-FR" dirty="0"/>
              <a:t>* docker </a:t>
            </a:r>
            <a:r>
              <a:rPr lang="fr-FR" dirty="0" err="1"/>
              <a:t>run</a:t>
            </a:r>
            <a:r>
              <a:rPr lang="fr-FR" dirty="0"/>
              <a:t> --rm </a:t>
            </a:r>
            <a:r>
              <a:rPr lang="fr-FR" dirty="0" err="1"/>
              <a:t>microsoft</a:t>
            </a:r>
            <a:r>
              <a:rPr lang="fr-FR" dirty="0"/>
              <a:t>/</a:t>
            </a:r>
            <a:r>
              <a:rPr lang="fr-FR" dirty="0" err="1"/>
              <a:t>nanoserver</a:t>
            </a:r>
            <a:r>
              <a:rPr lang="fr-FR" dirty="0"/>
              <a:t> cmd /c </a:t>
            </a:r>
            <a:r>
              <a:rPr lang="fr-FR" dirty="0" err="1"/>
              <a:t>echo</a:t>
            </a:r>
            <a:r>
              <a:rPr lang="fr-FR" dirty="0"/>
              <a:t> Hello`, </a:t>
            </a:r>
            <a:r>
              <a:rPr lang="fr-FR" dirty="0" err="1"/>
              <a:t>from</a:t>
            </a:r>
            <a:r>
              <a:rPr lang="fr-FR" dirty="0"/>
              <a:t> Global Azure </a:t>
            </a:r>
            <a:r>
              <a:rPr lang="fr-FR" dirty="0" err="1"/>
              <a:t>Bootcamp</a:t>
            </a:r>
            <a:endParaRPr lang="fr-F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</a:t>
            </a:r>
            <a:r>
              <a:rPr lang="fr-FR" dirty="0" err="1"/>
              <a:t>Measure</a:t>
            </a:r>
            <a:r>
              <a:rPr lang="fr-FR" dirty="0"/>
              <a:t>-Command {docker </a:t>
            </a:r>
            <a:r>
              <a:rPr lang="fr-FR" dirty="0" err="1"/>
              <a:t>run</a:t>
            </a:r>
            <a:r>
              <a:rPr lang="fr-FR" dirty="0"/>
              <a:t> --rm </a:t>
            </a:r>
            <a:r>
              <a:rPr lang="fr-FR" dirty="0" err="1"/>
              <a:t>microsoft</a:t>
            </a:r>
            <a:r>
              <a:rPr lang="fr-FR" dirty="0"/>
              <a:t>/</a:t>
            </a:r>
            <a:r>
              <a:rPr lang="fr-FR" dirty="0" err="1"/>
              <a:t>nanoserver</a:t>
            </a:r>
            <a:r>
              <a:rPr lang="fr-FR" dirty="0"/>
              <a:t> cmd /c </a:t>
            </a:r>
            <a:r>
              <a:rPr lang="fr-FR" dirty="0" err="1"/>
              <a:t>echo</a:t>
            </a:r>
            <a:r>
              <a:rPr lang="fr-FR" dirty="0"/>
              <a:t> Hello`, </a:t>
            </a:r>
            <a:r>
              <a:rPr lang="fr-FR" dirty="0" err="1"/>
              <a:t>from</a:t>
            </a:r>
            <a:r>
              <a:rPr lang="fr-FR" dirty="0"/>
              <a:t> Global Azure </a:t>
            </a:r>
            <a:r>
              <a:rPr lang="fr-FR" dirty="0" err="1"/>
              <a:t>Bootcamp</a:t>
            </a:r>
            <a:r>
              <a:rPr lang="en-US" baseline="0" dirty="0"/>
              <a:t> }</a:t>
            </a:r>
            <a:endParaRPr lang="fr-F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1216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0222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4/21/2017 10:51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48793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4/21/2017 10:51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5953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>
            <a:off x="4763" y="-25400"/>
            <a:ext cx="12242800" cy="6934200"/>
          </a:xfrm>
          <a:custGeom>
            <a:avLst/>
            <a:gdLst>
              <a:gd name="T0" fmla="*/ 7120 w 7712"/>
              <a:gd name="T1" fmla="*/ 0 h 4368"/>
              <a:gd name="T2" fmla="*/ 6553 w 7712"/>
              <a:gd name="T3" fmla="*/ 0 h 4368"/>
              <a:gd name="T4" fmla="*/ 4364 w 7712"/>
              <a:gd name="T5" fmla="*/ 3854 h 4368"/>
              <a:gd name="T6" fmla="*/ 5434 w 7712"/>
              <a:gd name="T7" fmla="*/ 0 h 4368"/>
              <a:gd name="T8" fmla="*/ 4914 w 7712"/>
              <a:gd name="T9" fmla="*/ 0 h 4368"/>
              <a:gd name="T10" fmla="*/ 4060 w 7712"/>
              <a:gd name="T11" fmla="*/ 3834 h 4368"/>
              <a:gd name="T12" fmla="*/ 3842 w 7712"/>
              <a:gd name="T13" fmla="*/ 0 h 4368"/>
              <a:gd name="T14" fmla="*/ 3334 w 7712"/>
              <a:gd name="T15" fmla="*/ 0 h 4368"/>
              <a:gd name="T16" fmla="*/ 3753 w 7712"/>
              <a:gd name="T17" fmla="*/ 3843 h 4368"/>
              <a:gd name="T18" fmla="*/ 2245 w 7712"/>
              <a:gd name="T19" fmla="*/ 0 h 4368"/>
              <a:gd name="T20" fmla="*/ 1709 w 7712"/>
              <a:gd name="T21" fmla="*/ 0 h 4368"/>
              <a:gd name="T22" fmla="*/ 3454 w 7712"/>
              <a:gd name="T23" fmla="*/ 3876 h 4368"/>
              <a:gd name="T24" fmla="*/ 539 w 7712"/>
              <a:gd name="T25" fmla="*/ 0 h 4368"/>
              <a:gd name="T26" fmla="*/ 0 w 7712"/>
              <a:gd name="T27" fmla="*/ 78 h 4368"/>
              <a:gd name="T28" fmla="*/ 3169 w 7712"/>
              <a:gd name="T29" fmla="*/ 3941 h 4368"/>
              <a:gd name="T30" fmla="*/ 0 w 7712"/>
              <a:gd name="T31" fmla="*/ 1263 h 4368"/>
              <a:gd name="T32" fmla="*/ 0 w 7712"/>
              <a:gd name="T33" fmla="*/ 1652 h 4368"/>
              <a:gd name="T34" fmla="*/ 2909 w 7712"/>
              <a:gd name="T35" fmla="*/ 4027 h 4368"/>
              <a:gd name="T36" fmla="*/ 0 w 7712"/>
              <a:gd name="T37" fmla="*/ 2356 h 4368"/>
              <a:gd name="T38" fmla="*/ 0 w 7712"/>
              <a:gd name="T39" fmla="*/ 2580 h 4368"/>
              <a:gd name="T40" fmla="*/ 2683 w 7712"/>
              <a:gd name="T41" fmla="*/ 4136 h 4368"/>
              <a:gd name="T42" fmla="*/ 0 w 7712"/>
              <a:gd name="T43" fmla="*/ 3074 h 4368"/>
              <a:gd name="T44" fmla="*/ 0 w 7712"/>
              <a:gd name="T45" fmla="*/ 3225 h 4368"/>
              <a:gd name="T46" fmla="*/ 2496 w 7712"/>
              <a:gd name="T47" fmla="*/ 4265 h 4368"/>
              <a:gd name="T48" fmla="*/ 0 w 7712"/>
              <a:gd name="T49" fmla="*/ 3614 h 4368"/>
              <a:gd name="T50" fmla="*/ 0 w 7712"/>
              <a:gd name="T51" fmla="*/ 3725 h 4368"/>
              <a:gd name="T52" fmla="*/ 2189 w 7712"/>
              <a:gd name="T53" fmla="*/ 4368 h 4368"/>
              <a:gd name="T54" fmla="*/ 7712 w 7712"/>
              <a:gd name="T55" fmla="*/ 3904 h 4368"/>
              <a:gd name="T56" fmla="*/ 5545 w 7712"/>
              <a:gd name="T57" fmla="*/ 4335 h 4368"/>
              <a:gd name="T58" fmla="*/ 7712 w 7712"/>
              <a:gd name="T59" fmla="*/ 3569 h 4368"/>
              <a:gd name="T60" fmla="*/ 7712 w 7712"/>
              <a:gd name="T61" fmla="*/ 3451 h 4368"/>
              <a:gd name="T62" fmla="*/ 5381 w 7712"/>
              <a:gd name="T63" fmla="*/ 4198 h 4368"/>
              <a:gd name="T64" fmla="*/ 7712 w 7712"/>
              <a:gd name="T65" fmla="*/ 3043 h 4368"/>
              <a:gd name="T66" fmla="*/ 7712 w 7712"/>
              <a:gd name="T67" fmla="*/ 2879 h 4368"/>
              <a:gd name="T68" fmla="*/ 5174 w 7712"/>
              <a:gd name="T69" fmla="*/ 4077 h 4368"/>
              <a:gd name="T70" fmla="*/ 7712 w 7712"/>
              <a:gd name="T71" fmla="*/ 2328 h 4368"/>
              <a:gd name="T72" fmla="*/ 7712 w 7712"/>
              <a:gd name="T73" fmla="*/ 2065 h 4368"/>
              <a:gd name="T74" fmla="*/ 4931 w 7712"/>
              <a:gd name="T75" fmla="*/ 3980 h 4368"/>
              <a:gd name="T76" fmla="*/ 7712 w 7712"/>
              <a:gd name="T77" fmla="*/ 1224 h 4368"/>
              <a:gd name="T78" fmla="*/ 7712 w 7712"/>
              <a:gd name="T79" fmla="*/ 718 h 4368"/>
              <a:gd name="T80" fmla="*/ 4657 w 7712"/>
              <a:gd name="T81" fmla="*/ 3904 h 4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712" h="4368">
                <a:moveTo>
                  <a:pt x="7427" y="0"/>
                </a:moveTo>
                <a:lnTo>
                  <a:pt x="7120" y="0"/>
                </a:lnTo>
                <a:lnTo>
                  <a:pt x="4515" y="3876"/>
                </a:lnTo>
                <a:lnTo>
                  <a:pt x="6553" y="0"/>
                </a:lnTo>
                <a:lnTo>
                  <a:pt x="6257" y="0"/>
                </a:lnTo>
                <a:lnTo>
                  <a:pt x="4364" y="3854"/>
                </a:lnTo>
                <a:lnTo>
                  <a:pt x="5721" y="0"/>
                </a:lnTo>
                <a:lnTo>
                  <a:pt x="5434" y="0"/>
                </a:lnTo>
                <a:lnTo>
                  <a:pt x="4213" y="3843"/>
                </a:lnTo>
                <a:lnTo>
                  <a:pt x="4914" y="0"/>
                </a:lnTo>
                <a:lnTo>
                  <a:pt x="4632" y="0"/>
                </a:lnTo>
                <a:lnTo>
                  <a:pt x="4060" y="3834"/>
                </a:lnTo>
                <a:lnTo>
                  <a:pt x="4124" y="0"/>
                </a:lnTo>
                <a:lnTo>
                  <a:pt x="3842" y="0"/>
                </a:lnTo>
                <a:lnTo>
                  <a:pt x="3906" y="3834"/>
                </a:lnTo>
                <a:lnTo>
                  <a:pt x="3334" y="0"/>
                </a:lnTo>
                <a:lnTo>
                  <a:pt x="3052" y="0"/>
                </a:lnTo>
                <a:lnTo>
                  <a:pt x="3753" y="3843"/>
                </a:lnTo>
                <a:lnTo>
                  <a:pt x="2532" y="0"/>
                </a:lnTo>
                <a:lnTo>
                  <a:pt x="2245" y="0"/>
                </a:lnTo>
                <a:lnTo>
                  <a:pt x="3602" y="3857"/>
                </a:lnTo>
                <a:lnTo>
                  <a:pt x="1709" y="0"/>
                </a:lnTo>
                <a:lnTo>
                  <a:pt x="1413" y="0"/>
                </a:lnTo>
                <a:lnTo>
                  <a:pt x="3454" y="3876"/>
                </a:lnTo>
                <a:lnTo>
                  <a:pt x="846" y="0"/>
                </a:lnTo>
                <a:lnTo>
                  <a:pt x="539" y="0"/>
                </a:lnTo>
                <a:lnTo>
                  <a:pt x="3309" y="3904"/>
                </a:lnTo>
                <a:lnTo>
                  <a:pt x="0" y="78"/>
                </a:lnTo>
                <a:lnTo>
                  <a:pt x="0" y="436"/>
                </a:lnTo>
                <a:lnTo>
                  <a:pt x="3169" y="3941"/>
                </a:lnTo>
                <a:lnTo>
                  <a:pt x="0" y="987"/>
                </a:lnTo>
                <a:lnTo>
                  <a:pt x="0" y="1263"/>
                </a:lnTo>
                <a:lnTo>
                  <a:pt x="3035" y="3980"/>
                </a:lnTo>
                <a:lnTo>
                  <a:pt x="0" y="1652"/>
                </a:lnTo>
                <a:lnTo>
                  <a:pt x="0" y="1875"/>
                </a:lnTo>
                <a:lnTo>
                  <a:pt x="2909" y="4027"/>
                </a:lnTo>
                <a:lnTo>
                  <a:pt x="0" y="2166"/>
                </a:lnTo>
                <a:lnTo>
                  <a:pt x="0" y="2356"/>
                </a:lnTo>
                <a:lnTo>
                  <a:pt x="2792" y="4077"/>
                </a:lnTo>
                <a:lnTo>
                  <a:pt x="0" y="2580"/>
                </a:lnTo>
                <a:lnTo>
                  <a:pt x="0" y="2744"/>
                </a:lnTo>
                <a:lnTo>
                  <a:pt x="2683" y="4136"/>
                </a:lnTo>
                <a:lnTo>
                  <a:pt x="0" y="2929"/>
                </a:lnTo>
                <a:lnTo>
                  <a:pt x="0" y="3074"/>
                </a:lnTo>
                <a:lnTo>
                  <a:pt x="2585" y="4198"/>
                </a:lnTo>
                <a:lnTo>
                  <a:pt x="0" y="3225"/>
                </a:lnTo>
                <a:lnTo>
                  <a:pt x="0" y="3359"/>
                </a:lnTo>
                <a:lnTo>
                  <a:pt x="2496" y="4265"/>
                </a:lnTo>
                <a:lnTo>
                  <a:pt x="0" y="3488"/>
                </a:lnTo>
                <a:lnTo>
                  <a:pt x="0" y="3614"/>
                </a:lnTo>
                <a:lnTo>
                  <a:pt x="2421" y="4335"/>
                </a:lnTo>
                <a:lnTo>
                  <a:pt x="0" y="3725"/>
                </a:lnTo>
                <a:lnTo>
                  <a:pt x="0" y="3843"/>
                </a:lnTo>
                <a:lnTo>
                  <a:pt x="2189" y="4368"/>
                </a:lnTo>
                <a:lnTo>
                  <a:pt x="5777" y="4368"/>
                </a:lnTo>
                <a:lnTo>
                  <a:pt x="7712" y="3904"/>
                </a:lnTo>
                <a:lnTo>
                  <a:pt x="7712" y="3790"/>
                </a:lnTo>
                <a:lnTo>
                  <a:pt x="5545" y="4335"/>
                </a:lnTo>
                <a:lnTo>
                  <a:pt x="7712" y="3689"/>
                </a:lnTo>
                <a:lnTo>
                  <a:pt x="7712" y="3569"/>
                </a:lnTo>
                <a:lnTo>
                  <a:pt x="5470" y="4265"/>
                </a:lnTo>
                <a:lnTo>
                  <a:pt x="7712" y="3451"/>
                </a:lnTo>
                <a:lnTo>
                  <a:pt x="7712" y="3323"/>
                </a:lnTo>
                <a:lnTo>
                  <a:pt x="5381" y="4198"/>
                </a:lnTo>
                <a:lnTo>
                  <a:pt x="7712" y="3186"/>
                </a:lnTo>
                <a:lnTo>
                  <a:pt x="7712" y="3043"/>
                </a:lnTo>
                <a:lnTo>
                  <a:pt x="5283" y="4136"/>
                </a:lnTo>
                <a:lnTo>
                  <a:pt x="7712" y="2879"/>
                </a:lnTo>
                <a:lnTo>
                  <a:pt x="7712" y="2716"/>
                </a:lnTo>
                <a:lnTo>
                  <a:pt x="5174" y="4077"/>
                </a:lnTo>
                <a:lnTo>
                  <a:pt x="7712" y="2512"/>
                </a:lnTo>
                <a:lnTo>
                  <a:pt x="7712" y="2328"/>
                </a:lnTo>
                <a:lnTo>
                  <a:pt x="5057" y="4027"/>
                </a:lnTo>
                <a:lnTo>
                  <a:pt x="7712" y="2065"/>
                </a:lnTo>
                <a:lnTo>
                  <a:pt x="7712" y="1847"/>
                </a:lnTo>
                <a:lnTo>
                  <a:pt x="4931" y="3980"/>
                </a:lnTo>
                <a:lnTo>
                  <a:pt x="7712" y="1490"/>
                </a:lnTo>
                <a:lnTo>
                  <a:pt x="7712" y="1224"/>
                </a:lnTo>
                <a:lnTo>
                  <a:pt x="4797" y="3938"/>
                </a:lnTo>
                <a:lnTo>
                  <a:pt x="7712" y="718"/>
                </a:lnTo>
                <a:lnTo>
                  <a:pt x="7712" y="375"/>
                </a:lnTo>
                <a:lnTo>
                  <a:pt x="4657" y="3904"/>
                </a:lnTo>
                <a:lnTo>
                  <a:pt x="7427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29"/>
          <p:cNvSpPr>
            <a:spLocks/>
          </p:cNvSpPr>
          <p:nvPr userDrawn="1"/>
        </p:nvSpPr>
        <p:spPr bwMode="auto">
          <a:xfrm>
            <a:off x="6943725" y="4184197"/>
            <a:ext cx="5253038" cy="2430463"/>
          </a:xfrm>
          <a:custGeom>
            <a:avLst/>
            <a:gdLst>
              <a:gd name="T0" fmla="*/ 1173 w 1304"/>
              <a:gd name="T1" fmla="*/ 0 h 601"/>
              <a:gd name="T2" fmla="*/ 1007 w 1304"/>
              <a:gd name="T3" fmla="*/ 101 h 601"/>
              <a:gd name="T4" fmla="*/ 897 w 1304"/>
              <a:gd name="T5" fmla="*/ 65 h 601"/>
              <a:gd name="T6" fmla="*/ 709 w 1304"/>
              <a:gd name="T7" fmla="*/ 238 h 601"/>
              <a:gd name="T8" fmla="*/ 637 w 1304"/>
              <a:gd name="T9" fmla="*/ 272 h 601"/>
              <a:gd name="T10" fmla="*/ 565 w 1304"/>
              <a:gd name="T11" fmla="*/ 232 h 601"/>
              <a:gd name="T12" fmla="*/ 471 w 1304"/>
              <a:gd name="T13" fmla="*/ 142 h 601"/>
              <a:gd name="T14" fmla="*/ 445 w 1304"/>
              <a:gd name="T15" fmla="*/ 147 h 601"/>
              <a:gd name="T16" fmla="*/ 290 w 1304"/>
              <a:gd name="T17" fmla="*/ 65 h 601"/>
              <a:gd name="T18" fmla="*/ 103 w 1304"/>
              <a:gd name="T19" fmla="*/ 238 h 601"/>
              <a:gd name="T20" fmla="*/ 102 w 1304"/>
              <a:gd name="T21" fmla="*/ 238 h 601"/>
              <a:gd name="T22" fmla="*/ 16 w 1304"/>
              <a:gd name="T23" fmla="*/ 297 h 601"/>
              <a:gd name="T24" fmla="*/ 0 w 1304"/>
              <a:gd name="T25" fmla="*/ 275 h 601"/>
              <a:gd name="T26" fmla="*/ 0 w 1304"/>
              <a:gd name="T27" fmla="*/ 601 h 601"/>
              <a:gd name="T28" fmla="*/ 1304 w 1304"/>
              <a:gd name="T29" fmla="*/ 601 h 601"/>
              <a:gd name="T30" fmla="*/ 1304 w 1304"/>
              <a:gd name="T31" fmla="*/ 53 h 601"/>
              <a:gd name="T32" fmla="*/ 1173 w 1304"/>
              <a:gd name="T33" fmla="*/ 0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04" h="601">
                <a:moveTo>
                  <a:pt x="1173" y="0"/>
                </a:moveTo>
                <a:cubicBezTo>
                  <a:pt x="1101" y="0"/>
                  <a:pt x="1038" y="40"/>
                  <a:pt x="1007" y="101"/>
                </a:cubicBezTo>
                <a:cubicBezTo>
                  <a:pt x="975" y="78"/>
                  <a:pt x="938" y="65"/>
                  <a:pt x="897" y="65"/>
                </a:cubicBezTo>
                <a:cubicBezTo>
                  <a:pt x="797" y="65"/>
                  <a:pt x="716" y="141"/>
                  <a:pt x="709" y="238"/>
                </a:cubicBezTo>
                <a:cubicBezTo>
                  <a:pt x="680" y="238"/>
                  <a:pt x="654" y="252"/>
                  <a:pt x="637" y="272"/>
                </a:cubicBezTo>
                <a:cubicBezTo>
                  <a:pt x="621" y="250"/>
                  <a:pt x="595" y="234"/>
                  <a:pt x="565" y="232"/>
                </a:cubicBezTo>
                <a:cubicBezTo>
                  <a:pt x="563" y="182"/>
                  <a:pt x="522" y="142"/>
                  <a:pt x="471" y="142"/>
                </a:cubicBezTo>
                <a:cubicBezTo>
                  <a:pt x="461" y="142"/>
                  <a:pt x="453" y="143"/>
                  <a:pt x="445" y="147"/>
                </a:cubicBezTo>
                <a:cubicBezTo>
                  <a:pt x="411" y="97"/>
                  <a:pt x="354" y="65"/>
                  <a:pt x="290" y="65"/>
                </a:cubicBezTo>
                <a:cubicBezTo>
                  <a:pt x="191" y="65"/>
                  <a:pt x="111" y="141"/>
                  <a:pt x="103" y="238"/>
                </a:cubicBezTo>
                <a:cubicBezTo>
                  <a:pt x="102" y="238"/>
                  <a:pt x="102" y="238"/>
                  <a:pt x="102" y="238"/>
                </a:cubicBezTo>
                <a:cubicBezTo>
                  <a:pt x="64" y="238"/>
                  <a:pt x="30" y="263"/>
                  <a:pt x="16" y="297"/>
                </a:cubicBezTo>
                <a:cubicBezTo>
                  <a:pt x="11" y="289"/>
                  <a:pt x="6" y="282"/>
                  <a:pt x="0" y="275"/>
                </a:cubicBezTo>
                <a:cubicBezTo>
                  <a:pt x="0" y="601"/>
                  <a:pt x="0" y="601"/>
                  <a:pt x="0" y="601"/>
                </a:cubicBezTo>
                <a:cubicBezTo>
                  <a:pt x="996" y="601"/>
                  <a:pt x="1243" y="601"/>
                  <a:pt x="1304" y="601"/>
                </a:cubicBezTo>
                <a:cubicBezTo>
                  <a:pt x="1304" y="53"/>
                  <a:pt x="1304" y="53"/>
                  <a:pt x="1304" y="53"/>
                </a:cubicBezTo>
                <a:cubicBezTo>
                  <a:pt x="1270" y="20"/>
                  <a:pt x="1224" y="0"/>
                  <a:pt x="1173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30"/>
          <p:cNvSpPr>
            <a:spLocks noEditPoints="1"/>
          </p:cNvSpPr>
          <p:nvPr userDrawn="1"/>
        </p:nvSpPr>
        <p:spPr bwMode="auto">
          <a:xfrm>
            <a:off x="0" y="4549322"/>
            <a:ext cx="2219325" cy="2065338"/>
          </a:xfrm>
          <a:custGeom>
            <a:avLst/>
            <a:gdLst>
              <a:gd name="T0" fmla="*/ 551 w 551"/>
              <a:gd name="T1" fmla="*/ 201 h 511"/>
              <a:gd name="T2" fmla="*/ 538 w 551"/>
              <a:gd name="T3" fmla="*/ 221 h 511"/>
              <a:gd name="T4" fmla="*/ 500 w 551"/>
              <a:gd name="T5" fmla="*/ 208 h 511"/>
              <a:gd name="T6" fmla="*/ 470 w 551"/>
              <a:gd name="T7" fmla="*/ 215 h 511"/>
              <a:gd name="T8" fmla="*/ 398 w 551"/>
              <a:gd name="T9" fmla="*/ 161 h 511"/>
              <a:gd name="T10" fmla="*/ 336 w 551"/>
              <a:gd name="T11" fmla="*/ 194 h 511"/>
              <a:gd name="T12" fmla="*/ 162 w 551"/>
              <a:gd name="T13" fmla="*/ 81 h 511"/>
              <a:gd name="T14" fmla="*/ 114 w 551"/>
              <a:gd name="T15" fmla="*/ 87 h 511"/>
              <a:gd name="T16" fmla="*/ 119 w 551"/>
              <a:gd name="T17" fmla="*/ 63 h 511"/>
              <a:gd name="T18" fmla="*/ 57 w 551"/>
              <a:gd name="T19" fmla="*/ 0 h 511"/>
              <a:gd name="T20" fmla="*/ 0 w 551"/>
              <a:gd name="T21" fmla="*/ 38 h 511"/>
              <a:gd name="T22" fmla="*/ 0 w 551"/>
              <a:gd name="T23" fmla="*/ 511 h 511"/>
              <a:gd name="T24" fmla="*/ 551 w 551"/>
              <a:gd name="T25" fmla="*/ 511 h 511"/>
              <a:gd name="T26" fmla="*/ 551 w 551"/>
              <a:gd name="T27" fmla="*/ 201 h 511"/>
              <a:gd name="T28" fmla="*/ 42 w 551"/>
              <a:gd name="T29" fmla="*/ 124 h 511"/>
              <a:gd name="T30" fmla="*/ 42 w 551"/>
              <a:gd name="T31" fmla="*/ 123 h 511"/>
              <a:gd name="T32" fmla="*/ 43 w 551"/>
              <a:gd name="T33" fmla="*/ 123 h 511"/>
              <a:gd name="T34" fmla="*/ 42 w 551"/>
              <a:gd name="T35" fmla="*/ 124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1" h="511">
                <a:moveTo>
                  <a:pt x="551" y="201"/>
                </a:moveTo>
                <a:cubicBezTo>
                  <a:pt x="546" y="207"/>
                  <a:pt x="542" y="214"/>
                  <a:pt x="538" y="221"/>
                </a:cubicBezTo>
                <a:cubicBezTo>
                  <a:pt x="528" y="212"/>
                  <a:pt x="515" y="208"/>
                  <a:pt x="500" y="208"/>
                </a:cubicBezTo>
                <a:cubicBezTo>
                  <a:pt x="489" y="208"/>
                  <a:pt x="479" y="210"/>
                  <a:pt x="470" y="215"/>
                </a:cubicBezTo>
                <a:cubicBezTo>
                  <a:pt x="462" y="183"/>
                  <a:pt x="433" y="161"/>
                  <a:pt x="398" y="161"/>
                </a:cubicBezTo>
                <a:cubicBezTo>
                  <a:pt x="373" y="161"/>
                  <a:pt x="350" y="174"/>
                  <a:pt x="336" y="194"/>
                </a:cubicBezTo>
                <a:cubicBezTo>
                  <a:pt x="307" y="128"/>
                  <a:pt x="239" y="81"/>
                  <a:pt x="162" y="81"/>
                </a:cubicBezTo>
                <a:cubicBezTo>
                  <a:pt x="146" y="81"/>
                  <a:pt x="129" y="84"/>
                  <a:pt x="114" y="87"/>
                </a:cubicBezTo>
                <a:cubicBezTo>
                  <a:pt x="117" y="80"/>
                  <a:pt x="119" y="72"/>
                  <a:pt x="119" y="63"/>
                </a:cubicBezTo>
                <a:cubicBezTo>
                  <a:pt x="119" y="29"/>
                  <a:pt x="91" y="0"/>
                  <a:pt x="57" y="0"/>
                </a:cubicBezTo>
                <a:cubicBezTo>
                  <a:pt x="32" y="0"/>
                  <a:pt x="10" y="16"/>
                  <a:pt x="0" y="38"/>
                </a:cubicBezTo>
                <a:cubicBezTo>
                  <a:pt x="0" y="511"/>
                  <a:pt x="0" y="511"/>
                  <a:pt x="0" y="511"/>
                </a:cubicBezTo>
                <a:cubicBezTo>
                  <a:pt x="196" y="511"/>
                  <a:pt x="379" y="511"/>
                  <a:pt x="551" y="511"/>
                </a:cubicBezTo>
                <a:lnTo>
                  <a:pt x="551" y="201"/>
                </a:lnTo>
                <a:close/>
                <a:moveTo>
                  <a:pt x="42" y="124"/>
                </a:moveTo>
                <a:cubicBezTo>
                  <a:pt x="42" y="123"/>
                  <a:pt x="42" y="123"/>
                  <a:pt x="42" y="123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3" y="124"/>
                  <a:pt x="43" y="124"/>
                  <a:pt x="42" y="124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28"/>
          <p:cNvSpPr>
            <a:spLocks/>
          </p:cNvSpPr>
          <p:nvPr userDrawn="1"/>
        </p:nvSpPr>
        <p:spPr bwMode="auto">
          <a:xfrm>
            <a:off x="3230563" y="4933497"/>
            <a:ext cx="2436813" cy="1519238"/>
          </a:xfrm>
          <a:custGeom>
            <a:avLst/>
            <a:gdLst>
              <a:gd name="T0" fmla="*/ 605 w 605"/>
              <a:gd name="T1" fmla="*/ 359 h 376"/>
              <a:gd name="T2" fmla="*/ 602 w 605"/>
              <a:gd name="T3" fmla="*/ 359 h 376"/>
              <a:gd name="T4" fmla="*/ 602 w 605"/>
              <a:gd name="T5" fmla="*/ 103 h 376"/>
              <a:gd name="T6" fmla="*/ 597 w 605"/>
              <a:gd name="T7" fmla="*/ 126 h 376"/>
              <a:gd name="T8" fmla="*/ 523 w 605"/>
              <a:gd name="T9" fmla="*/ 73 h 376"/>
              <a:gd name="T10" fmla="*/ 451 w 605"/>
              <a:gd name="T11" fmla="*/ 120 h 376"/>
              <a:gd name="T12" fmla="*/ 379 w 605"/>
              <a:gd name="T13" fmla="*/ 66 h 376"/>
              <a:gd name="T14" fmla="*/ 338 w 605"/>
              <a:gd name="T15" fmla="*/ 78 h 376"/>
              <a:gd name="T16" fmla="*/ 241 w 605"/>
              <a:gd name="T17" fmla="*/ 0 h 376"/>
              <a:gd name="T18" fmla="*/ 168 w 605"/>
              <a:gd name="T19" fmla="*/ 32 h 376"/>
              <a:gd name="T20" fmla="*/ 117 w 605"/>
              <a:gd name="T21" fmla="*/ 13 h 376"/>
              <a:gd name="T22" fmla="*/ 42 w 605"/>
              <a:gd name="T23" fmla="*/ 88 h 376"/>
              <a:gd name="T24" fmla="*/ 43 w 605"/>
              <a:gd name="T25" fmla="*/ 97 h 376"/>
              <a:gd name="T26" fmla="*/ 0 w 605"/>
              <a:gd name="T27" fmla="*/ 132 h 376"/>
              <a:gd name="T28" fmla="*/ 0 w 605"/>
              <a:gd name="T29" fmla="*/ 376 h 376"/>
              <a:gd name="T30" fmla="*/ 605 w 605"/>
              <a:gd name="T31" fmla="*/ 376 h 376"/>
              <a:gd name="T32" fmla="*/ 605 w 605"/>
              <a:gd name="T33" fmla="*/ 359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05" h="376">
                <a:moveTo>
                  <a:pt x="605" y="359"/>
                </a:moveTo>
                <a:cubicBezTo>
                  <a:pt x="602" y="359"/>
                  <a:pt x="602" y="359"/>
                  <a:pt x="602" y="359"/>
                </a:cubicBezTo>
                <a:cubicBezTo>
                  <a:pt x="602" y="103"/>
                  <a:pt x="602" y="103"/>
                  <a:pt x="602" y="103"/>
                </a:cubicBezTo>
                <a:cubicBezTo>
                  <a:pt x="600" y="111"/>
                  <a:pt x="598" y="118"/>
                  <a:pt x="597" y="126"/>
                </a:cubicBezTo>
                <a:cubicBezTo>
                  <a:pt x="586" y="95"/>
                  <a:pt x="557" y="73"/>
                  <a:pt x="523" y="73"/>
                </a:cubicBezTo>
                <a:cubicBezTo>
                  <a:pt x="491" y="73"/>
                  <a:pt x="463" y="93"/>
                  <a:pt x="451" y="120"/>
                </a:cubicBezTo>
                <a:cubicBezTo>
                  <a:pt x="442" y="89"/>
                  <a:pt x="413" y="66"/>
                  <a:pt x="379" y="66"/>
                </a:cubicBezTo>
                <a:cubicBezTo>
                  <a:pt x="364" y="66"/>
                  <a:pt x="350" y="70"/>
                  <a:pt x="338" y="78"/>
                </a:cubicBezTo>
                <a:cubicBezTo>
                  <a:pt x="328" y="34"/>
                  <a:pt x="289" y="0"/>
                  <a:pt x="241" y="0"/>
                </a:cubicBezTo>
                <a:cubicBezTo>
                  <a:pt x="212" y="0"/>
                  <a:pt x="186" y="13"/>
                  <a:pt x="168" y="32"/>
                </a:cubicBezTo>
                <a:cubicBezTo>
                  <a:pt x="155" y="20"/>
                  <a:pt x="137" y="13"/>
                  <a:pt x="117" y="13"/>
                </a:cubicBezTo>
                <a:cubicBezTo>
                  <a:pt x="76" y="13"/>
                  <a:pt x="42" y="47"/>
                  <a:pt x="42" y="88"/>
                </a:cubicBezTo>
                <a:cubicBezTo>
                  <a:pt x="42" y="91"/>
                  <a:pt x="42" y="94"/>
                  <a:pt x="43" y="97"/>
                </a:cubicBezTo>
                <a:cubicBezTo>
                  <a:pt x="25" y="104"/>
                  <a:pt x="9" y="115"/>
                  <a:pt x="0" y="132"/>
                </a:cubicBezTo>
                <a:cubicBezTo>
                  <a:pt x="0" y="376"/>
                  <a:pt x="0" y="376"/>
                  <a:pt x="0" y="376"/>
                </a:cubicBezTo>
                <a:cubicBezTo>
                  <a:pt x="171" y="376"/>
                  <a:pt x="371" y="376"/>
                  <a:pt x="605" y="376"/>
                </a:cubicBezTo>
                <a:lnTo>
                  <a:pt x="605" y="359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0" y="4820369"/>
            <a:ext cx="12196763" cy="2037631"/>
          </a:xfrm>
          <a:custGeom>
            <a:avLst/>
            <a:gdLst>
              <a:gd name="connsiteX0" fmla="*/ 9087152 w 12196763"/>
              <a:gd name="connsiteY0" fmla="*/ 0 h 2037631"/>
              <a:gd name="connsiteX1" fmla="*/ 9888723 w 12196763"/>
              <a:gd name="connsiteY1" fmla="*/ 387559 h 2037631"/>
              <a:gd name="connsiteX2" fmla="*/ 10021647 w 12196763"/>
              <a:gd name="connsiteY2" fmla="*/ 375448 h 2037631"/>
              <a:gd name="connsiteX3" fmla="*/ 10517090 w 12196763"/>
              <a:gd name="connsiteY3" fmla="*/ 807414 h 2037631"/>
              <a:gd name="connsiteX4" fmla="*/ 10879609 w 12196763"/>
              <a:gd name="connsiteY4" fmla="*/ 997156 h 2037631"/>
              <a:gd name="connsiteX5" fmla="*/ 11254213 w 12196763"/>
              <a:gd name="connsiteY5" fmla="*/ 835673 h 2037631"/>
              <a:gd name="connsiteX6" fmla="*/ 12196763 w 12196763"/>
              <a:gd name="connsiteY6" fmla="*/ 0 h 2037631"/>
              <a:gd name="connsiteX7" fmla="*/ 12196763 w 12196763"/>
              <a:gd name="connsiteY7" fmla="*/ 1920044 h 2037631"/>
              <a:gd name="connsiteX8" fmla="*/ 12196763 w 12196763"/>
              <a:gd name="connsiteY8" fmla="*/ 2037631 h 2037631"/>
              <a:gd name="connsiteX9" fmla="*/ 0 w 12196763"/>
              <a:gd name="connsiteY9" fmla="*/ 2037631 h 2037631"/>
              <a:gd name="connsiteX10" fmla="*/ 0 w 12196763"/>
              <a:gd name="connsiteY10" fmla="*/ 637857 h 2037631"/>
              <a:gd name="connsiteX11" fmla="*/ 402799 w 12196763"/>
              <a:gd name="connsiteY11" fmla="*/ 1057712 h 2037631"/>
              <a:gd name="connsiteX12" fmla="*/ 729067 w 12196763"/>
              <a:gd name="connsiteY12" fmla="*/ 896230 h 2037631"/>
              <a:gd name="connsiteX13" fmla="*/ 1095614 w 12196763"/>
              <a:gd name="connsiteY13" fmla="*/ 1154602 h 2037631"/>
              <a:gd name="connsiteX14" fmla="*/ 1252706 w 12196763"/>
              <a:gd name="connsiteY14" fmla="*/ 1114231 h 2037631"/>
              <a:gd name="connsiteX15" fmla="*/ 1450078 w 12196763"/>
              <a:gd name="connsiteY15" fmla="*/ 1178824 h 2037631"/>
              <a:gd name="connsiteX16" fmla="*/ 1840793 w 12196763"/>
              <a:gd name="connsiteY16" fmla="*/ 924489 h 2037631"/>
              <a:gd name="connsiteX17" fmla="*/ 2779316 w 12196763"/>
              <a:gd name="connsiteY17" fmla="*/ 290669 h 2037631"/>
              <a:gd name="connsiteX18" fmla="*/ 3758118 w 12196763"/>
              <a:gd name="connsiteY18" fmla="*/ 1061749 h 2037631"/>
              <a:gd name="connsiteX19" fmla="*/ 4237449 w 12196763"/>
              <a:gd name="connsiteY19" fmla="*/ 738784 h 2037631"/>
              <a:gd name="connsiteX20" fmla="*/ 4704696 w 12196763"/>
              <a:gd name="connsiteY20" fmla="*/ 1025416 h 2037631"/>
              <a:gd name="connsiteX21" fmla="*/ 5171944 w 12196763"/>
              <a:gd name="connsiteY21" fmla="*/ 698413 h 2037631"/>
              <a:gd name="connsiteX22" fmla="*/ 5441819 w 12196763"/>
              <a:gd name="connsiteY22" fmla="*/ 771080 h 2037631"/>
              <a:gd name="connsiteX23" fmla="*/ 6078242 w 12196763"/>
              <a:gd name="connsiteY23" fmla="*/ 294706 h 2037631"/>
              <a:gd name="connsiteX24" fmla="*/ 6553545 w 12196763"/>
              <a:gd name="connsiteY24" fmla="*/ 492523 h 2037631"/>
              <a:gd name="connsiteX25" fmla="*/ 6887868 w 12196763"/>
              <a:gd name="connsiteY25" fmla="*/ 375448 h 2037631"/>
              <a:gd name="connsiteX26" fmla="*/ 7375256 w 12196763"/>
              <a:gd name="connsiteY26" fmla="*/ 831636 h 2037631"/>
              <a:gd name="connsiteX27" fmla="*/ 7371228 w 12196763"/>
              <a:gd name="connsiteY27" fmla="*/ 888155 h 2037631"/>
              <a:gd name="connsiteX28" fmla="*/ 7665271 w 12196763"/>
              <a:gd name="connsiteY28" fmla="*/ 1110194 h 2037631"/>
              <a:gd name="connsiteX29" fmla="*/ 8116406 w 12196763"/>
              <a:gd name="connsiteY29" fmla="*/ 835673 h 2037631"/>
              <a:gd name="connsiteX30" fmla="*/ 8120434 w 12196763"/>
              <a:gd name="connsiteY30" fmla="*/ 835673 h 2037631"/>
              <a:gd name="connsiteX31" fmla="*/ 9087152 w 12196763"/>
              <a:gd name="connsiteY31" fmla="*/ 0 h 203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6763" h="2037631">
                <a:moveTo>
                  <a:pt x="9087152" y="0"/>
                </a:moveTo>
                <a:cubicBezTo>
                  <a:pt x="9417448" y="0"/>
                  <a:pt x="9711491" y="153409"/>
                  <a:pt x="9888723" y="387559"/>
                </a:cubicBezTo>
                <a:cubicBezTo>
                  <a:pt x="9929003" y="379485"/>
                  <a:pt x="9977339" y="375448"/>
                  <a:pt x="10021647" y="375448"/>
                </a:cubicBezTo>
                <a:cubicBezTo>
                  <a:pt x="10283466" y="375448"/>
                  <a:pt x="10500978" y="565190"/>
                  <a:pt x="10517090" y="807414"/>
                </a:cubicBezTo>
                <a:cubicBezTo>
                  <a:pt x="10666126" y="815488"/>
                  <a:pt x="10799049" y="888155"/>
                  <a:pt x="10879609" y="997156"/>
                </a:cubicBezTo>
                <a:cubicBezTo>
                  <a:pt x="10972253" y="900267"/>
                  <a:pt x="11101149" y="835673"/>
                  <a:pt x="11254213" y="835673"/>
                </a:cubicBezTo>
                <a:cubicBezTo>
                  <a:pt x="11294493" y="375448"/>
                  <a:pt x="11697292" y="12111"/>
                  <a:pt x="12196763" y="0"/>
                </a:cubicBezTo>
                <a:cubicBezTo>
                  <a:pt x="12196763" y="0"/>
                  <a:pt x="12196763" y="0"/>
                  <a:pt x="12196763" y="1920044"/>
                </a:cubicBezTo>
                <a:lnTo>
                  <a:pt x="12196763" y="2037631"/>
                </a:lnTo>
                <a:lnTo>
                  <a:pt x="0" y="2037631"/>
                </a:lnTo>
                <a:lnTo>
                  <a:pt x="0" y="637857"/>
                </a:lnTo>
                <a:cubicBezTo>
                  <a:pt x="177232" y="734747"/>
                  <a:pt x="318212" y="880081"/>
                  <a:pt x="402799" y="1057712"/>
                </a:cubicBezTo>
                <a:cubicBezTo>
                  <a:pt x="471275" y="956786"/>
                  <a:pt x="592115" y="896230"/>
                  <a:pt x="729067" y="896230"/>
                </a:cubicBezTo>
                <a:cubicBezTo>
                  <a:pt x="902271" y="896230"/>
                  <a:pt x="1051306" y="1001193"/>
                  <a:pt x="1095614" y="1154602"/>
                </a:cubicBezTo>
                <a:cubicBezTo>
                  <a:pt x="1143950" y="1130379"/>
                  <a:pt x="1192286" y="1114231"/>
                  <a:pt x="1252706" y="1114231"/>
                </a:cubicBezTo>
                <a:cubicBezTo>
                  <a:pt x="1325210" y="1114231"/>
                  <a:pt x="1393686" y="1138454"/>
                  <a:pt x="1450078" y="1178824"/>
                </a:cubicBezTo>
                <a:cubicBezTo>
                  <a:pt x="1522582" y="1041564"/>
                  <a:pt x="1667589" y="936600"/>
                  <a:pt x="1840793" y="924489"/>
                </a:cubicBezTo>
                <a:cubicBezTo>
                  <a:pt x="1969689" y="557116"/>
                  <a:pt x="2344292" y="290669"/>
                  <a:pt x="2779316" y="290669"/>
                </a:cubicBezTo>
                <a:cubicBezTo>
                  <a:pt x="3274759" y="290669"/>
                  <a:pt x="3681586" y="625746"/>
                  <a:pt x="3758118" y="1061749"/>
                </a:cubicBezTo>
                <a:cubicBezTo>
                  <a:pt x="3822566" y="876044"/>
                  <a:pt x="4011881" y="738784"/>
                  <a:pt x="4237449" y="738784"/>
                </a:cubicBezTo>
                <a:cubicBezTo>
                  <a:pt x="4442877" y="738784"/>
                  <a:pt x="4624136" y="855859"/>
                  <a:pt x="4704696" y="1025416"/>
                </a:cubicBezTo>
                <a:cubicBezTo>
                  <a:pt x="4761088" y="835673"/>
                  <a:pt x="4946376" y="698413"/>
                  <a:pt x="5171944" y="698413"/>
                </a:cubicBezTo>
                <a:cubicBezTo>
                  <a:pt x="5272644" y="698413"/>
                  <a:pt x="5365287" y="722636"/>
                  <a:pt x="5441819" y="771080"/>
                </a:cubicBezTo>
                <a:cubicBezTo>
                  <a:pt x="5506267" y="500597"/>
                  <a:pt x="5764059" y="294706"/>
                  <a:pt x="6078242" y="294706"/>
                </a:cubicBezTo>
                <a:cubicBezTo>
                  <a:pt x="6263529" y="294706"/>
                  <a:pt x="6436733" y="375448"/>
                  <a:pt x="6553545" y="492523"/>
                </a:cubicBezTo>
                <a:cubicBezTo>
                  <a:pt x="6642161" y="419855"/>
                  <a:pt x="6758973" y="375448"/>
                  <a:pt x="6887868" y="375448"/>
                </a:cubicBezTo>
                <a:cubicBezTo>
                  <a:pt x="7157744" y="375448"/>
                  <a:pt x="7375256" y="573264"/>
                  <a:pt x="7375256" y="831636"/>
                </a:cubicBezTo>
                <a:cubicBezTo>
                  <a:pt x="7375256" y="851822"/>
                  <a:pt x="7371228" y="867970"/>
                  <a:pt x="7371228" y="888155"/>
                </a:cubicBezTo>
                <a:cubicBezTo>
                  <a:pt x="7500123" y="924489"/>
                  <a:pt x="7600823" y="1009267"/>
                  <a:pt x="7665271" y="1110194"/>
                </a:cubicBezTo>
                <a:cubicBezTo>
                  <a:pt x="7737775" y="948711"/>
                  <a:pt x="7915007" y="835673"/>
                  <a:pt x="8116406" y="835673"/>
                </a:cubicBezTo>
                <a:cubicBezTo>
                  <a:pt x="8116406" y="835673"/>
                  <a:pt x="8116406" y="835673"/>
                  <a:pt x="8120434" y="835673"/>
                </a:cubicBezTo>
                <a:cubicBezTo>
                  <a:pt x="8156686" y="367374"/>
                  <a:pt x="8575597" y="0"/>
                  <a:pt x="90871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938" y="1359136"/>
            <a:ext cx="11538408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58040"/>
            <a:ext cx="9144000" cy="487837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5875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  <p:bldP spid="1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50461" y="495474"/>
            <a:ext cx="10515600" cy="911682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50461" y="1213660"/>
            <a:ext cx="10515600" cy="3667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90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941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4E4D-A109-4C48-9E64-7FCBF5BE67D3}" type="datetimeFigureOut">
              <a:rPr lang="id-ID" smtClean="0"/>
              <a:t>21/04/2017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E97F8-F2EB-4E84-BA61-217D6A6B81BD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60101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4E4D-A109-4C48-9E64-7FCBF5BE67D3}" type="datetimeFigureOut">
              <a:rPr lang="id-ID" smtClean="0"/>
              <a:t>21/04/2017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E97F8-F2EB-4E84-BA61-217D6A6B81BD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8380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4E4D-A109-4C48-9E64-7FCBF5BE67D3}" type="datetimeFigureOut">
              <a:rPr lang="id-ID" smtClean="0"/>
              <a:t>21/04/2017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E97F8-F2EB-4E84-BA61-217D6A6B81BD}" type="slidenum">
              <a:rPr lang="id-ID" smtClean="0"/>
              <a:t>‹N°›</a:t>
            </a:fld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061382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9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031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0151650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19400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119400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7719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1361" y="326491"/>
            <a:ext cx="500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159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-595171" y="1041063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1361" y="326491"/>
            <a:ext cx="500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954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81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-383511" y="1482887"/>
            <a:ext cx="767021" cy="451599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00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986959" y="893789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10391033" y="-111262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77461" y="560289"/>
            <a:ext cx="10515600" cy="911682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77461" y="1278475"/>
            <a:ext cx="10515600" cy="3667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155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>
            <a:off x="4763" y="-25400"/>
            <a:ext cx="12242800" cy="6934200"/>
          </a:xfrm>
          <a:custGeom>
            <a:avLst/>
            <a:gdLst>
              <a:gd name="T0" fmla="*/ 7120 w 7712"/>
              <a:gd name="T1" fmla="*/ 0 h 4368"/>
              <a:gd name="T2" fmla="*/ 6553 w 7712"/>
              <a:gd name="T3" fmla="*/ 0 h 4368"/>
              <a:gd name="T4" fmla="*/ 4364 w 7712"/>
              <a:gd name="T5" fmla="*/ 3854 h 4368"/>
              <a:gd name="T6" fmla="*/ 5434 w 7712"/>
              <a:gd name="T7" fmla="*/ 0 h 4368"/>
              <a:gd name="T8" fmla="*/ 4914 w 7712"/>
              <a:gd name="T9" fmla="*/ 0 h 4368"/>
              <a:gd name="T10" fmla="*/ 4060 w 7712"/>
              <a:gd name="T11" fmla="*/ 3834 h 4368"/>
              <a:gd name="T12" fmla="*/ 3842 w 7712"/>
              <a:gd name="T13" fmla="*/ 0 h 4368"/>
              <a:gd name="T14" fmla="*/ 3334 w 7712"/>
              <a:gd name="T15" fmla="*/ 0 h 4368"/>
              <a:gd name="T16" fmla="*/ 3753 w 7712"/>
              <a:gd name="T17" fmla="*/ 3843 h 4368"/>
              <a:gd name="T18" fmla="*/ 2245 w 7712"/>
              <a:gd name="T19" fmla="*/ 0 h 4368"/>
              <a:gd name="T20" fmla="*/ 1709 w 7712"/>
              <a:gd name="T21" fmla="*/ 0 h 4368"/>
              <a:gd name="T22" fmla="*/ 3454 w 7712"/>
              <a:gd name="T23" fmla="*/ 3876 h 4368"/>
              <a:gd name="T24" fmla="*/ 539 w 7712"/>
              <a:gd name="T25" fmla="*/ 0 h 4368"/>
              <a:gd name="T26" fmla="*/ 0 w 7712"/>
              <a:gd name="T27" fmla="*/ 78 h 4368"/>
              <a:gd name="T28" fmla="*/ 3169 w 7712"/>
              <a:gd name="T29" fmla="*/ 3941 h 4368"/>
              <a:gd name="T30" fmla="*/ 0 w 7712"/>
              <a:gd name="T31" fmla="*/ 1263 h 4368"/>
              <a:gd name="T32" fmla="*/ 0 w 7712"/>
              <a:gd name="T33" fmla="*/ 1652 h 4368"/>
              <a:gd name="T34" fmla="*/ 2909 w 7712"/>
              <a:gd name="T35" fmla="*/ 4027 h 4368"/>
              <a:gd name="T36" fmla="*/ 0 w 7712"/>
              <a:gd name="T37" fmla="*/ 2356 h 4368"/>
              <a:gd name="T38" fmla="*/ 0 w 7712"/>
              <a:gd name="T39" fmla="*/ 2580 h 4368"/>
              <a:gd name="T40" fmla="*/ 2683 w 7712"/>
              <a:gd name="T41" fmla="*/ 4136 h 4368"/>
              <a:gd name="T42" fmla="*/ 0 w 7712"/>
              <a:gd name="T43" fmla="*/ 3074 h 4368"/>
              <a:gd name="T44" fmla="*/ 0 w 7712"/>
              <a:gd name="T45" fmla="*/ 3225 h 4368"/>
              <a:gd name="T46" fmla="*/ 2496 w 7712"/>
              <a:gd name="T47" fmla="*/ 4265 h 4368"/>
              <a:gd name="T48" fmla="*/ 0 w 7712"/>
              <a:gd name="T49" fmla="*/ 3614 h 4368"/>
              <a:gd name="T50" fmla="*/ 0 w 7712"/>
              <a:gd name="T51" fmla="*/ 3725 h 4368"/>
              <a:gd name="T52" fmla="*/ 2189 w 7712"/>
              <a:gd name="T53" fmla="*/ 4368 h 4368"/>
              <a:gd name="T54" fmla="*/ 7712 w 7712"/>
              <a:gd name="T55" fmla="*/ 3904 h 4368"/>
              <a:gd name="T56" fmla="*/ 5545 w 7712"/>
              <a:gd name="T57" fmla="*/ 4335 h 4368"/>
              <a:gd name="T58" fmla="*/ 7712 w 7712"/>
              <a:gd name="T59" fmla="*/ 3569 h 4368"/>
              <a:gd name="T60" fmla="*/ 7712 w 7712"/>
              <a:gd name="T61" fmla="*/ 3451 h 4368"/>
              <a:gd name="T62" fmla="*/ 5381 w 7712"/>
              <a:gd name="T63" fmla="*/ 4198 h 4368"/>
              <a:gd name="T64" fmla="*/ 7712 w 7712"/>
              <a:gd name="T65" fmla="*/ 3043 h 4368"/>
              <a:gd name="T66" fmla="*/ 7712 w 7712"/>
              <a:gd name="T67" fmla="*/ 2879 h 4368"/>
              <a:gd name="T68" fmla="*/ 5174 w 7712"/>
              <a:gd name="T69" fmla="*/ 4077 h 4368"/>
              <a:gd name="T70" fmla="*/ 7712 w 7712"/>
              <a:gd name="T71" fmla="*/ 2328 h 4368"/>
              <a:gd name="T72" fmla="*/ 7712 w 7712"/>
              <a:gd name="T73" fmla="*/ 2065 h 4368"/>
              <a:gd name="T74" fmla="*/ 4931 w 7712"/>
              <a:gd name="T75" fmla="*/ 3980 h 4368"/>
              <a:gd name="T76" fmla="*/ 7712 w 7712"/>
              <a:gd name="T77" fmla="*/ 1224 h 4368"/>
              <a:gd name="T78" fmla="*/ 7712 w 7712"/>
              <a:gd name="T79" fmla="*/ 718 h 4368"/>
              <a:gd name="T80" fmla="*/ 4657 w 7712"/>
              <a:gd name="T81" fmla="*/ 3904 h 4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712" h="4368">
                <a:moveTo>
                  <a:pt x="7427" y="0"/>
                </a:moveTo>
                <a:lnTo>
                  <a:pt x="7120" y="0"/>
                </a:lnTo>
                <a:lnTo>
                  <a:pt x="4515" y="3876"/>
                </a:lnTo>
                <a:lnTo>
                  <a:pt x="6553" y="0"/>
                </a:lnTo>
                <a:lnTo>
                  <a:pt x="6257" y="0"/>
                </a:lnTo>
                <a:lnTo>
                  <a:pt x="4364" y="3854"/>
                </a:lnTo>
                <a:lnTo>
                  <a:pt x="5721" y="0"/>
                </a:lnTo>
                <a:lnTo>
                  <a:pt x="5434" y="0"/>
                </a:lnTo>
                <a:lnTo>
                  <a:pt x="4213" y="3843"/>
                </a:lnTo>
                <a:lnTo>
                  <a:pt x="4914" y="0"/>
                </a:lnTo>
                <a:lnTo>
                  <a:pt x="4632" y="0"/>
                </a:lnTo>
                <a:lnTo>
                  <a:pt x="4060" y="3834"/>
                </a:lnTo>
                <a:lnTo>
                  <a:pt x="4124" y="0"/>
                </a:lnTo>
                <a:lnTo>
                  <a:pt x="3842" y="0"/>
                </a:lnTo>
                <a:lnTo>
                  <a:pt x="3906" y="3834"/>
                </a:lnTo>
                <a:lnTo>
                  <a:pt x="3334" y="0"/>
                </a:lnTo>
                <a:lnTo>
                  <a:pt x="3052" y="0"/>
                </a:lnTo>
                <a:lnTo>
                  <a:pt x="3753" y="3843"/>
                </a:lnTo>
                <a:lnTo>
                  <a:pt x="2532" y="0"/>
                </a:lnTo>
                <a:lnTo>
                  <a:pt x="2245" y="0"/>
                </a:lnTo>
                <a:lnTo>
                  <a:pt x="3602" y="3857"/>
                </a:lnTo>
                <a:lnTo>
                  <a:pt x="1709" y="0"/>
                </a:lnTo>
                <a:lnTo>
                  <a:pt x="1413" y="0"/>
                </a:lnTo>
                <a:lnTo>
                  <a:pt x="3454" y="3876"/>
                </a:lnTo>
                <a:lnTo>
                  <a:pt x="846" y="0"/>
                </a:lnTo>
                <a:lnTo>
                  <a:pt x="539" y="0"/>
                </a:lnTo>
                <a:lnTo>
                  <a:pt x="3309" y="3904"/>
                </a:lnTo>
                <a:lnTo>
                  <a:pt x="0" y="78"/>
                </a:lnTo>
                <a:lnTo>
                  <a:pt x="0" y="436"/>
                </a:lnTo>
                <a:lnTo>
                  <a:pt x="3169" y="3941"/>
                </a:lnTo>
                <a:lnTo>
                  <a:pt x="0" y="987"/>
                </a:lnTo>
                <a:lnTo>
                  <a:pt x="0" y="1263"/>
                </a:lnTo>
                <a:lnTo>
                  <a:pt x="3035" y="3980"/>
                </a:lnTo>
                <a:lnTo>
                  <a:pt x="0" y="1652"/>
                </a:lnTo>
                <a:lnTo>
                  <a:pt x="0" y="1875"/>
                </a:lnTo>
                <a:lnTo>
                  <a:pt x="2909" y="4027"/>
                </a:lnTo>
                <a:lnTo>
                  <a:pt x="0" y="2166"/>
                </a:lnTo>
                <a:lnTo>
                  <a:pt x="0" y="2356"/>
                </a:lnTo>
                <a:lnTo>
                  <a:pt x="2792" y="4077"/>
                </a:lnTo>
                <a:lnTo>
                  <a:pt x="0" y="2580"/>
                </a:lnTo>
                <a:lnTo>
                  <a:pt x="0" y="2744"/>
                </a:lnTo>
                <a:lnTo>
                  <a:pt x="2683" y="4136"/>
                </a:lnTo>
                <a:lnTo>
                  <a:pt x="0" y="2929"/>
                </a:lnTo>
                <a:lnTo>
                  <a:pt x="0" y="3074"/>
                </a:lnTo>
                <a:lnTo>
                  <a:pt x="2585" y="4198"/>
                </a:lnTo>
                <a:lnTo>
                  <a:pt x="0" y="3225"/>
                </a:lnTo>
                <a:lnTo>
                  <a:pt x="0" y="3359"/>
                </a:lnTo>
                <a:lnTo>
                  <a:pt x="2496" y="4265"/>
                </a:lnTo>
                <a:lnTo>
                  <a:pt x="0" y="3488"/>
                </a:lnTo>
                <a:lnTo>
                  <a:pt x="0" y="3614"/>
                </a:lnTo>
                <a:lnTo>
                  <a:pt x="2421" y="4335"/>
                </a:lnTo>
                <a:lnTo>
                  <a:pt x="0" y="3725"/>
                </a:lnTo>
                <a:lnTo>
                  <a:pt x="0" y="3843"/>
                </a:lnTo>
                <a:lnTo>
                  <a:pt x="2189" y="4368"/>
                </a:lnTo>
                <a:lnTo>
                  <a:pt x="5777" y="4368"/>
                </a:lnTo>
                <a:lnTo>
                  <a:pt x="7712" y="3904"/>
                </a:lnTo>
                <a:lnTo>
                  <a:pt x="7712" y="3790"/>
                </a:lnTo>
                <a:lnTo>
                  <a:pt x="5545" y="4335"/>
                </a:lnTo>
                <a:lnTo>
                  <a:pt x="7712" y="3689"/>
                </a:lnTo>
                <a:lnTo>
                  <a:pt x="7712" y="3569"/>
                </a:lnTo>
                <a:lnTo>
                  <a:pt x="5470" y="4265"/>
                </a:lnTo>
                <a:lnTo>
                  <a:pt x="7712" y="3451"/>
                </a:lnTo>
                <a:lnTo>
                  <a:pt x="7712" y="3323"/>
                </a:lnTo>
                <a:lnTo>
                  <a:pt x="5381" y="4198"/>
                </a:lnTo>
                <a:lnTo>
                  <a:pt x="7712" y="3186"/>
                </a:lnTo>
                <a:lnTo>
                  <a:pt x="7712" y="3043"/>
                </a:lnTo>
                <a:lnTo>
                  <a:pt x="5283" y="4136"/>
                </a:lnTo>
                <a:lnTo>
                  <a:pt x="7712" y="2879"/>
                </a:lnTo>
                <a:lnTo>
                  <a:pt x="7712" y="2716"/>
                </a:lnTo>
                <a:lnTo>
                  <a:pt x="5174" y="4077"/>
                </a:lnTo>
                <a:lnTo>
                  <a:pt x="7712" y="2512"/>
                </a:lnTo>
                <a:lnTo>
                  <a:pt x="7712" y="2328"/>
                </a:lnTo>
                <a:lnTo>
                  <a:pt x="5057" y="4027"/>
                </a:lnTo>
                <a:lnTo>
                  <a:pt x="7712" y="2065"/>
                </a:lnTo>
                <a:lnTo>
                  <a:pt x="7712" y="1847"/>
                </a:lnTo>
                <a:lnTo>
                  <a:pt x="4931" y="3980"/>
                </a:lnTo>
                <a:lnTo>
                  <a:pt x="7712" y="1490"/>
                </a:lnTo>
                <a:lnTo>
                  <a:pt x="7712" y="1224"/>
                </a:lnTo>
                <a:lnTo>
                  <a:pt x="4797" y="3938"/>
                </a:lnTo>
                <a:lnTo>
                  <a:pt x="7712" y="718"/>
                </a:lnTo>
                <a:lnTo>
                  <a:pt x="7712" y="375"/>
                </a:lnTo>
                <a:lnTo>
                  <a:pt x="4657" y="3904"/>
                </a:lnTo>
                <a:lnTo>
                  <a:pt x="7427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98415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1361" y="326491"/>
            <a:ext cx="500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35"/>
          <p:cNvSpPr>
            <a:spLocks noGrp="1"/>
          </p:cNvSpPr>
          <p:nvPr>
            <p:ph type="pic" sz="quarter" idx="14"/>
          </p:nvPr>
        </p:nvSpPr>
        <p:spPr>
          <a:xfrm>
            <a:off x="0" y="2615903"/>
            <a:ext cx="7800110" cy="2554000"/>
          </a:xfrm>
        </p:spPr>
      </p:sp>
    </p:spTree>
    <p:extLst>
      <p:ext uri="{BB962C8B-B14F-4D97-AF65-F5344CB8AC3E}">
        <p14:creationId xmlns:p14="http://schemas.microsoft.com/office/powerpoint/2010/main" val="324220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Phone with H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54563" y="-235075"/>
            <a:ext cx="798528" cy="4701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48815" y="326491"/>
            <a:ext cx="512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 rot="20577970" flipH="1">
            <a:off x="-1258790" y="968791"/>
            <a:ext cx="6252102" cy="6693595"/>
            <a:chOff x="5594771" y="128702"/>
            <a:chExt cx="6504024" cy="696330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94771" y="128702"/>
              <a:ext cx="6504024" cy="6963306"/>
            </a:xfrm>
            <a:prstGeom prst="rect">
              <a:avLst/>
            </a:prstGeom>
            <a:effectLst>
              <a:outerShdw blurRad="177800" dist="228600" dir="4680000" sx="99000" sy="99000" algn="t" rotWithShape="0">
                <a:prstClr val="black">
                  <a:alpha val="11000"/>
                </a:prstClr>
              </a:outerShdw>
            </a:effectLst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87487" y="378785"/>
              <a:ext cx="1840996" cy="1743460"/>
            </a:xfrm>
            <a:prstGeom prst="rect">
              <a:avLst/>
            </a:prstGeom>
          </p:spPr>
        </p:pic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67316" y="1306059"/>
            <a:ext cx="1843087" cy="2800804"/>
          </a:xfrm>
          <a:custGeom>
            <a:avLst/>
            <a:gdLst>
              <a:gd name="connsiteX0" fmla="*/ 0 w 725487"/>
              <a:gd name="connsiteY0" fmla="*/ 0 h 2670175"/>
              <a:gd name="connsiteX1" fmla="*/ 725487 w 725487"/>
              <a:gd name="connsiteY1" fmla="*/ 0 h 2670175"/>
              <a:gd name="connsiteX2" fmla="*/ 725487 w 725487"/>
              <a:gd name="connsiteY2" fmla="*/ 2670175 h 2670175"/>
              <a:gd name="connsiteX3" fmla="*/ 0 w 725487"/>
              <a:gd name="connsiteY3" fmla="*/ 2670175 h 2670175"/>
              <a:gd name="connsiteX4" fmla="*/ 0 w 725487"/>
              <a:gd name="connsiteY4" fmla="*/ 0 h 2670175"/>
              <a:gd name="connsiteX0" fmla="*/ 580572 w 1306059"/>
              <a:gd name="connsiteY0" fmla="*/ 0 h 2670175"/>
              <a:gd name="connsiteX1" fmla="*/ 1306059 w 1306059"/>
              <a:gd name="connsiteY1" fmla="*/ 0 h 2670175"/>
              <a:gd name="connsiteX2" fmla="*/ 1306059 w 1306059"/>
              <a:gd name="connsiteY2" fmla="*/ 2670175 h 2670175"/>
              <a:gd name="connsiteX3" fmla="*/ 0 w 1306059"/>
              <a:gd name="connsiteY3" fmla="*/ 2670175 h 2670175"/>
              <a:gd name="connsiteX4" fmla="*/ 580572 w 1306059"/>
              <a:gd name="connsiteY4" fmla="*/ 0 h 2670175"/>
              <a:gd name="connsiteX0" fmla="*/ 580572 w 1843087"/>
              <a:gd name="connsiteY0" fmla="*/ 130629 h 2800804"/>
              <a:gd name="connsiteX1" fmla="*/ 1843087 w 1843087"/>
              <a:gd name="connsiteY1" fmla="*/ 0 h 2800804"/>
              <a:gd name="connsiteX2" fmla="*/ 1306059 w 1843087"/>
              <a:gd name="connsiteY2" fmla="*/ 2800804 h 2800804"/>
              <a:gd name="connsiteX3" fmla="*/ 0 w 1843087"/>
              <a:gd name="connsiteY3" fmla="*/ 2800804 h 2800804"/>
              <a:gd name="connsiteX4" fmla="*/ 580572 w 1843087"/>
              <a:gd name="connsiteY4" fmla="*/ 130629 h 2800804"/>
              <a:gd name="connsiteX0" fmla="*/ 537029 w 1843087"/>
              <a:gd name="connsiteY0" fmla="*/ 130629 h 2800804"/>
              <a:gd name="connsiteX1" fmla="*/ 1843087 w 1843087"/>
              <a:gd name="connsiteY1" fmla="*/ 0 h 2800804"/>
              <a:gd name="connsiteX2" fmla="*/ 1306059 w 1843087"/>
              <a:gd name="connsiteY2" fmla="*/ 2800804 h 2800804"/>
              <a:gd name="connsiteX3" fmla="*/ 0 w 1843087"/>
              <a:gd name="connsiteY3" fmla="*/ 2800804 h 2800804"/>
              <a:gd name="connsiteX4" fmla="*/ 537029 w 1843087"/>
              <a:gd name="connsiteY4" fmla="*/ 130629 h 280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087" h="2800804">
                <a:moveTo>
                  <a:pt x="537029" y="130629"/>
                </a:moveTo>
                <a:lnTo>
                  <a:pt x="1843087" y="0"/>
                </a:lnTo>
                <a:lnTo>
                  <a:pt x="1306059" y="2800804"/>
                </a:lnTo>
                <a:lnTo>
                  <a:pt x="0" y="2800804"/>
                </a:lnTo>
                <a:lnTo>
                  <a:pt x="537029" y="130629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978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54563" y="-235075"/>
            <a:ext cx="798528" cy="4701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33400" y="1651000"/>
            <a:ext cx="1701800" cy="252253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01334" y="1778000"/>
            <a:ext cx="1659466" cy="29882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86194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99875" y="920941"/>
            <a:ext cx="5142042" cy="5937059"/>
          </a:xfrm>
          <a:prstGeom prst="rect">
            <a:avLst/>
          </a:prstGeom>
          <a:effectLst>
            <a:outerShdw blurRad="139700" dist="76200" dir="10800000" sx="99000" sy="99000" algn="r" rotWithShape="0">
              <a:prstClr val="black">
                <a:alpha val="29000"/>
              </a:prstClr>
            </a:outerShdw>
          </a:effectLst>
        </p:spPr>
      </p:pic>
      <p:sp>
        <p:nvSpPr>
          <p:cNvPr id="25" name="Freeform 34"/>
          <p:cNvSpPr>
            <a:spLocks/>
          </p:cNvSpPr>
          <p:nvPr userDrawn="1"/>
        </p:nvSpPr>
        <p:spPr bwMode="auto">
          <a:xfrm>
            <a:off x="1389063" y="9154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888754" y="1746120"/>
            <a:ext cx="1926195" cy="28732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056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656483" y="623789"/>
            <a:ext cx="8879034" cy="1179606"/>
            <a:chOff x="4320646" y="785489"/>
            <a:chExt cx="6753082" cy="897167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10282655" y="785489"/>
              <a:ext cx="791073" cy="605127"/>
            </a:xfrm>
            <a:custGeom>
              <a:avLst/>
              <a:gdLst>
                <a:gd name="T0" fmla="*/ 16 w 243"/>
                <a:gd name="T1" fmla="*/ 111 h 230"/>
                <a:gd name="T2" fmla="*/ 0 w 243"/>
                <a:gd name="T3" fmla="*/ 230 h 230"/>
                <a:gd name="T4" fmla="*/ 243 w 243"/>
                <a:gd name="T5" fmla="*/ 230 h 230"/>
                <a:gd name="T6" fmla="*/ 243 w 243"/>
                <a:gd name="T7" fmla="*/ 0 h 230"/>
                <a:gd name="T8" fmla="*/ 0 w 243"/>
                <a:gd name="T9" fmla="*/ 0 h 230"/>
                <a:gd name="T10" fmla="*/ 16 w 243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230">
                  <a:moveTo>
                    <a:pt x="16" y="111"/>
                  </a:moveTo>
                  <a:lnTo>
                    <a:pt x="0" y="230"/>
                  </a:lnTo>
                  <a:lnTo>
                    <a:pt x="243" y="230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1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 rot="10800000">
              <a:off x="10279401" y="785489"/>
              <a:ext cx="494827" cy="652484"/>
            </a:xfrm>
            <a:custGeom>
              <a:avLst/>
              <a:gdLst>
                <a:gd name="T0" fmla="*/ 152 w 152"/>
                <a:gd name="T1" fmla="*/ 248 h 248"/>
                <a:gd name="T2" fmla="*/ 0 w 152"/>
                <a:gd name="T3" fmla="*/ 139 h 248"/>
                <a:gd name="T4" fmla="*/ 66 w 152"/>
                <a:gd name="T5" fmla="*/ 0 h 248"/>
                <a:gd name="T6" fmla="*/ 152 w 152"/>
                <a:gd name="T7" fmla="*/ 85 h 248"/>
                <a:gd name="T8" fmla="*/ 152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152" y="248"/>
                  </a:moveTo>
                  <a:lnTo>
                    <a:pt x="0" y="139"/>
                  </a:lnTo>
                  <a:lnTo>
                    <a:pt x="66" y="0"/>
                  </a:lnTo>
                  <a:lnTo>
                    <a:pt x="152" y="85"/>
                  </a:lnTo>
                  <a:lnTo>
                    <a:pt x="152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 rot="10800000">
              <a:off x="4320646" y="785489"/>
              <a:ext cx="787817" cy="605127"/>
            </a:xfrm>
            <a:custGeom>
              <a:avLst/>
              <a:gdLst>
                <a:gd name="T0" fmla="*/ 226 w 242"/>
                <a:gd name="T1" fmla="*/ 111 h 230"/>
                <a:gd name="T2" fmla="*/ 242 w 242"/>
                <a:gd name="T3" fmla="*/ 230 h 230"/>
                <a:gd name="T4" fmla="*/ 0 w 242"/>
                <a:gd name="T5" fmla="*/ 230 h 230"/>
                <a:gd name="T6" fmla="*/ 0 w 242"/>
                <a:gd name="T7" fmla="*/ 0 h 230"/>
                <a:gd name="T8" fmla="*/ 242 w 242"/>
                <a:gd name="T9" fmla="*/ 0 h 230"/>
                <a:gd name="T10" fmla="*/ 226 w 242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30">
                  <a:moveTo>
                    <a:pt x="226" y="111"/>
                  </a:moveTo>
                  <a:lnTo>
                    <a:pt x="242" y="230"/>
                  </a:lnTo>
                  <a:lnTo>
                    <a:pt x="0" y="230"/>
                  </a:lnTo>
                  <a:lnTo>
                    <a:pt x="0" y="0"/>
                  </a:lnTo>
                  <a:lnTo>
                    <a:pt x="242" y="0"/>
                  </a:lnTo>
                  <a:lnTo>
                    <a:pt x="22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 rot="10800000">
              <a:off x="4616890" y="785489"/>
              <a:ext cx="494827" cy="652484"/>
            </a:xfrm>
            <a:custGeom>
              <a:avLst/>
              <a:gdLst>
                <a:gd name="T0" fmla="*/ 0 w 152"/>
                <a:gd name="T1" fmla="*/ 248 h 248"/>
                <a:gd name="T2" fmla="*/ 152 w 152"/>
                <a:gd name="T3" fmla="*/ 139 h 248"/>
                <a:gd name="T4" fmla="*/ 86 w 152"/>
                <a:gd name="T5" fmla="*/ 0 h 248"/>
                <a:gd name="T6" fmla="*/ 0 w 152"/>
                <a:gd name="T7" fmla="*/ 85 h 248"/>
                <a:gd name="T8" fmla="*/ 0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0" y="248"/>
                  </a:moveTo>
                  <a:lnTo>
                    <a:pt x="152" y="139"/>
                  </a:lnTo>
                  <a:lnTo>
                    <a:pt x="86" y="0"/>
                  </a:lnTo>
                  <a:lnTo>
                    <a:pt x="0" y="85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Rectangle 9"/>
            <p:cNvSpPr>
              <a:spLocks noChangeArrowheads="1"/>
            </p:cNvSpPr>
            <p:nvPr/>
          </p:nvSpPr>
          <p:spPr bwMode="auto">
            <a:xfrm rot="10800000">
              <a:off x="4615122" y="1072267"/>
              <a:ext cx="6159106" cy="6103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 userDrawn="1"/>
        </p:nvSpPr>
        <p:spPr bwMode="auto">
          <a:xfrm>
            <a:off x="-220823" y="1256973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9676" y="326491"/>
            <a:ext cx="50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42905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Freeform 34"/>
          <p:cNvSpPr>
            <a:spLocks/>
          </p:cNvSpPr>
          <p:nvPr userDrawn="1"/>
        </p:nvSpPr>
        <p:spPr bwMode="auto">
          <a:xfrm>
            <a:off x="11963183" y="1136455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301" y="2036031"/>
            <a:ext cx="5313397" cy="5016325"/>
          </a:xfrm>
          <a:prstGeom prst="rect">
            <a:avLst/>
          </a:prstGeom>
        </p:spPr>
      </p:pic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267200" y="2507391"/>
            <a:ext cx="3686629" cy="274662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571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426" y="1804363"/>
            <a:ext cx="3982635" cy="5057314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rot="10800000">
            <a:off x="1656483" y="623789"/>
            <a:ext cx="8879034" cy="1179606"/>
            <a:chOff x="4320646" y="785489"/>
            <a:chExt cx="6753082" cy="897167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10282655" y="785489"/>
              <a:ext cx="791073" cy="605127"/>
            </a:xfrm>
            <a:custGeom>
              <a:avLst/>
              <a:gdLst>
                <a:gd name="T0" fmla="*/ 16 w 243"/>
                <a:gd name="T1" fmla="*/ 111 h 230"/>
                <a:gd name="T2" fmla="*/ 0 w 243"/>
                <a:gd name="T3" fmla="*/ 230 h 230"/>
                <a:gd name="T4" fmla="*/ 243 w 243"/>
                <a:gd name="T5" fmla="*/ 230 h 230"/>
                <a:gd name="T6" fmla="*/ 243 w 243"/>
                <a:gd name="T7" fmla="*/ 0 h 230"/>
                <a:gd name="T8" fmla="*/ 0 w 243"/>
                <a:gd name="T9" fmla="*/ 0 h 230"/>
                <a:gd name="T10" fmla="*/ 16 w 243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230">
                  <a:moveTo>
                    <a:pt x="16" y="111"/>
                  </a:moveTo>
                  <a:lnTo>
                    <a:pt x="0" y="230"/>
                  </a:lnTo>
                  <a:lnTo>
                    <a:pt x="243" y="230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1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 rot="10800000">
              <a:off x="10279401" y="785489"/>
              <a:ext cx="494827" cy="652484"/>
            </a:xfrm>
            <a:custGeom>
              <a:avLst/>
              <a:gdLst>
                <a:gd name="T0" fmla="*/ 152 w 152"/>
                <a:gd name="T1" fmla="*/ 248 h 248"/>
                <a:gd name="T2" fmla="*/ 0 w 152"/>
                <a:gd name="T3" fmla="*/ 139 h 248"/>
                <a:gd name="T4" fmla="*/ 66 w 152"/>
                <a:gd name="T5" fmla="*/ 0 h 248"/>
                <a:gd name="T6" fmla="*/ 152 w 152"/>
                <a:gd name="T7" fmla="*/ 85 h 248"/>
                <a:gd name="T8" fmla="*/ 152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152" y="248"/>
                  </a:moveTo>
                  <a:lnTo>
                    <a:pt x="0" y="139"/>
                  </a:lnTo>
                  <a:lnTo>
                    <a:pt x="66" y="0"/>
                  </a:lnTo>
                  <a:lnTo>
                    <a:pt x="152" y="85"/>
                  </a:lnTo>
                  <a:lnTo>
                    <a:pt x="152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 rot="10800000">
              <a:off x="4320646" y="785489"/>
              <a:ext cx="787817" cy="605127"/>
            </a:xfrm>
            <a:custGeom>
              <a:avLst/>
              <a:gdLst>
                <a:gd name="T0" fmla="*/ 226 w 242"/>
                <a:gd name="T1" fmla="*/ 111 h 230"/>
                <a:gd name="T2" fmla="*/ 242 w 242"/>
                <a:gd name="T3" fmla="*/ 230 h 230"/>
                <a:gd name="T4" fmla="*/ 0 w 242"/>
                <a:gd name="T5" fmla="*/ 230 h 230"/>
                <a:gd name="T6" fmla="*/ 0 w 242"/>
                <a:gd name="T7" fmla="*/ 0 h 230"/>
                <a:gd name="T8" fmla="*/ 242 w 242"/>
                <a:gd name="T9" fmla="*/ 0 h 230"/>
                <a:gd name="T10" fmla="*/ 226 w 242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30">
                  <a:moveTo>
                    <a:pt x="226" y="111"/>
                  </a:moveTo>
                  <a:lnTo>
                    <a:pt x="242" y="230"/>
                  </a:lnTo>
                  <a:lnTo>
                    <a:pt x="0" y="230"/>
                  </a:lnTo>
                  <a:lnTo>
                    <a:pt x="0" y="0"/>
                  </a:lnTo>
                  <a:lnTo>
                    <a:pt x="242" y="0"/>
                  </a:lnTo>
                  <a:lnTo>
                    <a:pt x="22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 rot="10800000">
              <a:off x="4616890" y="785489"/>
              <a:ext cx="494827" cy="652484"/>
            </a:xfrm>
            <a:custGeom>
              <a:avLst/>
              <a:gdLst>
                <a:gd name="T0" fmla="*/ 0 w 152"/>
                <a:gd name="T1" fmla="*/ 248 h 248"/>
                <a:gd name="T2" fmla="*/ 152 w 152"/>
                <a:gd name="T3" fmla="*/ 139 h 248"/>
                <a:gd name="T4" fmla="*/ 86 w 152"/>
                <a:gd name="T5" fmla="*/ 0 h 248"/>
                <a:gd name="T6" fmla="*/ 0 w 152"/>
                <a:gd name="T7" fmla="*/ 85 h 248"/>
                <a:gd name="T8" fmla="*/ 0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0" y="248"/>
                  </a:moveTo>
                  <a:lnTo>
                    <a:pt x="152" y="139"/>
                  </a:lnTo>
                  <a:lnTo>
                    <a:pt x="86" y="0"/>
                  </a:lnTo>
                  <a:lnTo>
                    <a:pt x="0" y="85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Rectangle 9"/>
            <p:cNvSpPr>
              <a:spLocks noChangeArrowheads="1"/>
            </p:cNvSpPr>
            <p:nvPr/>
          </p:nvSpPr>
          <p:spPr bwMode="auto">
            <a:xfrm rot="10800000">
              <a:off x="4615122" y="1072267"/>
              <a:ext cx="6159106" cy="6103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 userDrawn="1"/>
        </p:nvSpPr>
        <p:spPr bwMode="auto">
          <a:xfrm>
            <a:off x="-220823" y="1256973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9676" y="326491"/>
            <a:ext cx="50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42905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Freeform 34"/>
          <p:cNvSpPr>
            <a:spLocks/>
          </p:cNvSpPr>
          <p:nvPr userDrawn="1"/>
        </p:nvSpPr>
        <p:spPr bwMode="auto">
          <a:xfrm>
            <a:off x="11963183" y="1136455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891088" y="2565400"/>
            <a:ext cx="2386012" cy="3149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1615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t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389063" y="9154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68" y="430680"/>
            <a:ext cx="3341604" cy="6534695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338263" y="1358900"/>
            <a:ext cx="2039937" cy="3822700"/>
          </a:xfrm>
          <a:custGeom>
            <a:avLst/>
            <a:gdLst>
              <a:gd name="connsiteX0" fmla="*/ 0 w 1824037"/>
              <a:gd name="connsiteY0" fmla="*/ 0 h 3784600"/>
              <a:gd name="connsiteX1" fmla="*/ 1824037 w 1824037"/>
              <a:gd name="connsiteY1" fmla="*/ 0 h 3784600"/>
              <a:gd name="connsiteX2" fmla="*/ 1824037 w 1824037"/>
              <a:gd name="connsiteY2" fmla="*/ 3784600 h 3784600"/>
              <a:gd name="connsiteX3" fmla="*/ 0 w 1824037"/>
              <a:gd name="connsiteY3" fmla="*/ 3784600 h 3784600"/>
              <a:gd name="connsiteX4" fmla="*/ 0 w 1824037"/>
              <a:gd name="connsiteY4" fmla="*/ 0 h 3784600"/>
              <a:gd name="connsiteX0" fmla="*/ 0 w 1925637"/>
              <a:gd name="connsiteY0" fmla="*/ 0 h 3784600"/>
              <a:gd name="connsiteX1" fmla="*/ 1925637 w 1925637"/>
              <a:gd name="connsiteY1" fmla="*/ 279400 h 3784600"/>
              <a:gd name="connsiteX2" fmla="*/ 1824037 w 1925637"/>
              <a:gd name="connsiteY2" fmla="*/ 3784600 h 3784600"/>
              <a:gd name="connsiteX3" fmla="*/ 0 w 1925637"/>
              <a:gd name="connsiteY3" fmla="*/ 3784600 h 3784600"/>
              <a:gd name="connsiteX4" fmla="*/ 0 w 1925637"/>
              <a:gd name="connsiteY4" fmla="*/ 0 h 3784600"/>
              <a:gd name="connsiteX0" fmla="*/ 50800 w 1976437"/>
              <a:gd name="connsiteY0" fmla="*/ 0 h 3784600"/>
              <a:gd name="connsiteX1" fmla="*/ 1976437 w 1976437"/>
              <a:gd name="connsiteY1" fmla="*/ 279400 h 3784600"/>
              <a:gd name="connsiteX2" fmla="*/ 1874837 w 1976437"/>
              <a:gd name="connsiteY2" fmla="*/ 3784600 h 3784600"/>
              <a:gd name="connsiteX3" fmla="*/ 0 w 1976437"/>
              <a:gd name="connsiteY3" fmla="*/ 3771900 h 3784600"/>
              <a:gd name="connsiteX4" fmla="*/ 50800 w 1976437"/>
              <a:gd name="connsiteY4" fmla="*/ 0 h 3784600"/>
              <a:gd name="connsiteX0" fmla="*/ 12700 w 1976437"/>
              <a:gd name="connsiteY0" fmla="*/ 0 h 3759200"/>
              <a:gd name="connsiteX1" fmla="*/ 1976437 w 1976437"/>
              <a:gd name="connsiteY1" fmla="*/ 254000 h 3759200"/>
              <a:gd name="connsiteX2" fmla="*/ 1874837 w 1976437"/>
              <a:gd name="connsiteY2" fmla="*/ 3759200 h 3759200"/>
              <a:gd name="connsiteX3" fmla="*/ 0 w 1976437"/>
              <a:gd name="connsiteY3" fmla="*/ 3746500 h 3759200"/>
              <a:gd name="connsiteX4" fmla="*/ 12700 w 1976437"/>
              <a:gd name="connsiteY4" fmla="*/ 0 h 3759200"/>
              <a:gd name="connsiteX0" fmla="*/ 12700 w 2039937"/>
              <a:gd name="connsiteY0" fmla="*/ 0 h 3822700"/>
              <a:gd name="connsiteX1" fmla="*/ 1976437 w 2039937"/>
              <a:gd name="connsiteY1" fmla="*/ 254000 h 3822700"/>
              <a:gd name="connsiteX2" fmla="*/ 2039937 w 2039937"/>
              <a:gd name="connsiteY2" fmla="*/ 3822700 h 3822700"/>
              <a:gd name="connsiteX3" fmla="*/ 0 w 2039937"/>
              <a:gd name="connsiteY3" fmla="*/ 3746500 h 3822700"/>
              <a:gd name="connsiteX4" fmla="*/ 12700 w 2039937"/>
              <a:gd name="connsiteY4" fmla="*/ 0 h 3822700"/>
              <a:gd name="connsiteX0" fmla="*/ 12700 w 2039937"/>
              <a:gd name="connsiteY0" fmla="*/ 0 h 3822700"/>
              <a:gd name="connsiteX1" fmla="*/ 2001837 w 2039937"/>
              <a:gd name="connsiteY1" fmla="*/ 266700 h 3822700"/>
              <a:gd name="connsiteX2" fmla="*/ 2039937 w 2039937"/>
              <a:gd name="connsiteY2" fmla="*/ 3822700 h 3822700"/>
              <a:gd name="connsiteX3" fmla="*/ 0 w 2039937"/>
              <a:gd name="connsiteY3" fmla="*/ 3746500 h 3822700"/>
              <a:gd name="connsiteX4" fmla="*/ 12700 w 2039937"/>
              <a:gd name="connsiteY4" fmla="*/ 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9937" h="3822700">
                <a:moveTo>
                  <a:pt x="12700" y="0"/>
                </a:moveTo>
                <a:lnTo>
                  <a:pt x="2001837" y="266700"/>
                </a:lnTo>
                <a:lnTo>
                  <a:pt x="2039937" y="3822700"/>
                </a:lnTo>
                <a:lnTo>
                  <a:pt x="0" y="3746500"/>
                </a:lnTo>
                <a:cubicBezTo>
                  <a:pt x="4233" y="2497667"/>
                  <a:pt x="8467" y="1248833"/>
                  <a:pt x="12700" y="0"/>
                </a:cubicBez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49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45761" y="2500836"/>
            <a:ext cx="2104471" cy="2104471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34611" y="2500836"/>
            <a:ext cx="2104471" cy="2104471"/>
          </a:xfrm>
          <a:prstGeom prst="ellipse">
            <a:avLst/>
          </a:prstGeom>
          <a:ln w="2540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33441" y="2500836"/>
            <a:ext cx="2104471" cy="2104471"/>
          </a:xfrm>
          <a:prstGeom prst="ellipse">
            <a:avLst/>
          </a:prstGeom>
          <a:ln w="2540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222291" y="2500836"/>
            <a:ext cx="2104471" cy="2104471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935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305095" y="2062871"/>
            <a:ext cx="4932000" cy="3600000"/>
          </a:xfrm>
        </p:spPr>
      </p:sp>
      <p:sp>
        <p:nvSpPr>
          <p:cNvPr id="3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1531" y="2062871"/>
            <a:ext cx="4932000" cy="3600000"/>
          </a:xfrm>
        </p:spPr>
      </p:sp>
      <p:grpSp>
        <p:nvGrpSpPr>
          <p:cNvPr id="33" name="Group 3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4" name="Freeform 3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7" name="Freeform 3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46962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4" name="Freeform 3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7" name="Freeform 3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7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1039813" y="2163233"/>
            <a:ext cx="3206750" cy="329300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513222" y="2163233"/>
            <a:ext cx="3206750" cy="329300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7987724" y="2163233"/>
            <a:ext cx="3206750" cy="329300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349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4225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731400" y="1917699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2996928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5228188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7415824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731400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996928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5228188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7415824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9606656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9606656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4" name="Group 43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45" name="Freeform 4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76623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74600" y="1850217"/>
            <a:ext cx="3564000" cy="4320000"/>
          </a:xfrm>
        </p:spPr>
      </p:sp>
      <p:sp>
        <p:nvSpPr>
          <p:cNvPr id="3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178300" y="1849438"/>
            <a:ext cx="2641600" cy="2088000"/>
          </a:xfrm>
        </p:spPr>
        <p:txBody>
          <a:bodyPr/>
          <a:lstStyle/>
          <a:p>
            <a:endParaRPr lang="id-ID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178300" y="4076305"/>
            <a:ext cx="2641600" cy="2088000"/>
          </a:xfrm>
        </p:spPr>
        <p:txBody>
          <a:bodyPr/>
          <a:lstStyle/>
          <a:p>
            <a:endParaRPr lang="id-ID"/>
          </a:p>
        </p:txBody>
      </p:sp>
      <p:sp>
        <p:nvSpPr>
          <p:cNvPr id="34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6921500" y="4076743"/>
            <a:ext cx="4203700" cy="2087562"/>
          </a:xfrm>
        </p:spPr>
        <p:txBody>
          <a:bodyPr/>
          <a:lstStyle/>
          <a:p>
            <a:endParaRPr lang="id-ID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1349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432300" y="1836738"/>
            <a:ext cx="2641600" cy="2124000"/>
          </a:xfrm>
        </p:spPr>
        <p:txBody>
          <a:bodyPr/>
          <a:lstStyle/>
          <a:p>
            <a:endParaRPr lang="id-ID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737600" y="4063824"/>
            <a:ext cx="2641600" cy="2124000"/>
          </a:xfrm>
        </p:spPr>
        <p:txBody>
          <a:bodyPr/>
          <a:lstStyle/>
          <a:p>
            <a:endParaRPr lang="id-ID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7175500" y="1836738"/>
            <a:ext cx="4203700" cy="2124000"/>
          </a:xfrm>
        </p:spPr>
        <p:txBody>
          <a:bodyPr/>
          <a:lstStyle/>
          <a:p>
            <a:endParaRPr lang="id-ID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432300" y="4063824"/>
            <a:ext cx="4203700" cy="2124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791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12755" y="2279803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247354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477053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681198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887007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2111550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380924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585069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796442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282129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5511828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7715973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9921783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1012755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6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950877" y="109482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9676" y="326491"/>
            <a:ext cx="50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2" name="Freeform 34"/>
          <p:cNvSpPr>
            <a:spLocks/>
          </p:cNvSpPr>
          <p:nvPr userDrawn="1"/>
        </p:nvSpPr>
        <p:spPr bwMode="auto">
          <a:xfrm>
            <a:off x="11963183" y="1136455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802497"/>
            <a:ext cx="6273515" cy="5448052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878226" y="1409700"/>
            <a:ext cx="5707349" cy="425123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915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389063" y="9154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9063" y="1389063"/>
            <a:ext cx="3251200" cy="43910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06277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14349" y="2432275"/>
            <a:ext cx="900000" cy="900000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534399" y="2432275"/>
            <a:ext cx="900000" cy="900000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610099" y="2432275"/>
            <a:ext cx="900000" cy="900000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593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28305" y="2157412"/>
            <a:ext cx="1908000" cy="1908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23596" y="2157412"/>
            <a:ext cx="1908000" cy="1908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0618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6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657550" y="224155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1" name="Picture Placeholder 24"/>
          <p:cNvSpPr>
            <a:spLocks noGrp="1"/>
          </p:cNvSpPr>
          <p:nvPr>
            <p:ph type="pic" sz="quarter" idx="15"/>
          </p:nvPr>
        </p:nvSpPr>
        <p:spPr>
          <a:xfrm>
            <a:off x="2481914" y="405130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2" name="Picture Placeholder 24"/>
          <p:cNvSpPr>
            <a:spLocks noGrp="1"/>
          </p:cNvSpPr>
          <p:nvPr>
            <p:ph type="pic" sz="quarter" idx="16"/>
          </p:nvPr>
        </p:nvSpPr>
        <p:spPr>
          <a:xfrm>
            <a:off x="4283838" y="224155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3" name="Picture Placeholder 24"/>
          <p:cNvSpPr>
            <a:spLocks noGrp="1"/>
          </p:cNvSpPr>
          <p:nvPr>
            <p:ph type="pic" sz="quarter" idx="17"/>
          </p:nvPr>
        </p:nvSpPr>
        <p:spPr>
          <a:xfrm>
            <a:off x="6108202" y="405130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4" name="Picture Placeholder 24"/>
          <p:cNvSpPr>
            <a:spLocks noGrp="1"/>
          </p:cNvSpPr>
          <p:nvPr>
            <p:ph type="pic" sz="quarter" idx="18"/>
          </p:nvPr>
        </p:nvSpPr>
        <p:spPr>
          <a:xfrm>
            <a:off x="7915703" y="224155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5" name="Picture Placeholder 24"/>
          <p:cNvSpPr>
            <a:spLocks noGrp="1"/>
          </p:cNvSpPr>
          <p:nvPr>
            <p:ph type="pic" sz="quarter" idx="19"/>
          </p:nvPr>
        </p:nvSpPr>
        <p:spPr>
          <a:xfrm>
            <a:off x="9740067" y="405130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47" name="Freeform 4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0" name="Freeform 4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5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70416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9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0956548" y="1183384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903813" y="800877"/>
            <a:ext cx="745387" cy="438862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882877" y="1807102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8305275" y="1807102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727672" y="1807102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882878" y="3229501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8305276" y="3229501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9727673" y="3229501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6882878" y="4651899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8305276" y="4651899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9727673" y="4651899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5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52" name="Freeform 5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2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5" name="Freeform 5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54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601663" y="225425"/>
            <a:ext cx="10755313" cy="6632575"/>
            <a:chOff x="601663" y="225425"/>
            <a:chExt cx="10755313" cy="6632575"/>
          </a:xfrm>
        </p:grpSpPr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01663" y="301625"/>
              <a:ext cx="10755313" cy="6556375"/>
            </a:xfrm>
            <a:custGeom>
              <a:avLst/>
              <a:gdLst>
                <a:gd name="T0" fmla="*/ 1174 w 3009"/>
                <a:gd name="T1" fmla="*/ 1833 h 1833"/>
                <a:gd name="T2" fmla="*/ 1270 w 3009"/>
                <a:gd name="T3" fmla="*/ 1826 h 1833"/>
                <a:gd name="T4" fmla="*/ 1675 w 3009"/>
                <a:gd name="T5" fmla="*/ 1594 h 1833"/>
                <a:gd name="T6" fmla="*/ 1997 w 3009"/>
                <a:gd name="T7" fmla="*/ 1748 h 1833"/>
                <a:gd name="T8" fmla="*/ 2071 w 3009"/>
                <a:gd name="T9" fmla="*/ 1741 h 1833"/>
                <a:gd name="T10" fmla="*/ 2352 w 3009"/>
                <a:gd name="T11" fmla="*/ 1474 h 1833"/>
                <a:gd name="T12" fmla="*/ 2512 w 3009"/>
                <a:gd name="T13" fmla="*/ 1492 h 1833"/>
                <a:gd name="T14" fmla="*/ 2932 w 3009"/>
                <a:gd name="T15" fmla="*/ 1262 h 1833"/>
                <a:gd name="T16" fmla="*/ 2921 w 3009"/>
                <a:gd name="T17" fmla="*/ 814 h 1833"/>
                <a:gd name="T18" fmla="*/ 2619 w 3009"/>
                <a:gd name="T19" fmla="*/ 620 h 1833"/>
                <a:gd name="T20" fmla="*/ 2584 w 3009"/>
                <a:gd name="T21" fmla="*/ 622 h 1833"/>
                <a:gd name="T22" fmla="*/ 2298 w 3009"/>
                <a:gd name="T23" fmla="*/ 409 h 1833"/>
                <a:gd name="T24" fmla="*/ 2209 w 3009"/>
                <a:gd name="T25" fmla="*/ 418 h 1833"/>
                <a:gd name="T26" fmla="*/ 1710 w 3009"/>
                <a:gd name="T27" fmla="*/ 0 h 1833"/>
                <a:gd name="T28" fmla="*/ 1682 w 3009"/>
                <a:gd name="T29" fmla="*/ 0 h 1833"/>
                <a:gd name="T30" fmla="*/ 1198 w 3009"/>
                <a:gd name="T31" fmla="*/ 254 h 1833"/>
                <a:gd name="T32" fmla="*/ 972 w 3009"/>
                <a:gd name="T33" fmla="*/ 208 h 1833"/>
                <a:gd name="T34" fmla="*/ 693 w 3009"/>
                <a:gd name="T35" fmla="*/ 311 h 1833"/>
                <a:gd name="T36" fmla="*/ 531 w 3009"/>
                <a:gd name="T37" fmla="*/ 680 h 1833"/>
                <a:gd name="T38" fmla="*/ 474 w 3009"/>
                <a:gd name="T39" fmla="*/ 677 h 1833"/>
                <a:gd name="T40" fmla="*/ 85 w 3009"/>
                <a:gd name="T41" fmla="*/ 848 h 1833"/>
                <a:gd name="T42" fmla="*/ 69 w 3009"/>
                <a:gd name="T43" fmla="*/ 1244 h 1833"/>
                <a:gd name="T44" fmla="*/ 350 w 3009"/>
                <a:gd name="T45" fmla="*/ 1449 h 1833"/>
                <a:gd name="T46" fmla="*/ 603 w 3009"/>
                <a:gd name="T47" fmla="*/ 1585 h 1833"/>
                <a:gd name="T48" fmla="*/ 735 w 3009"/>
                <a:gd name="T49" fmla="*/ 1564 h 1833"/>
                <a:gd name="T50" fmla="*/ 1174 w 3009"/>
                <a:gd name="T51" fmla="*/ 1833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09" h="1833">
                  <a:moveTo>
                    <a:pt x="1174" y="1833"/>
                  </a:moveTo>
                  <a:cubicBezTo>
                    <a:pt x="1205" y="1833"/>
                    <a:pt x="1237" y="1831"/>
                    <a:pt x="1270" y="1826"/>
                  </a:cubicBezTo>
                  <a:cubicBezTo>
                    <a:pt x="1563" y="1783"/>
                    <a:pt x="1649" y="1663"/>
                    <a:pt x="1675" y="1594"/>
                  </a:cubicBezTo>
                  <a:cubicBezTo>
                    <a:pt x="1724" y="1650"/>
                    <a:pt x="1833" y="1748"/>
                    <a:pt x="1997" y="1748"/>
                  </a:cubicBezTo>
                  <a:cubicBezTo>
                    <a:pt x="2021" y="1748"/>
                    <a:pt x="2046" y="1746"/>
                    <a:pt x="2071" y="1741"/>
                  </a:cubicBezTo>
                  <a:cubicBezTo>
                    <a:pt x="2291" y="1703"/>
                    <a:pt x="2341" y="1539"/>
                    <a:pt x="2352" y="1474"/>
                  </a:cubicBezTo>
                  <a:cubicBezTo>
                    <a:pt x="2384" y="1481"/>
                    <a:pt x="2442" y="1492"/>
                    <a:pt x="2512" y="1492"/>
                  </a:cubicBezTo>
                  <a:cubicBezTo>
                    <a:pt x="2646" y="1492"/>
                    <a:pt x="2827" y="1452"/>
                    <a:pt x="2932" y="1262"/>
                  </a:cubicBezTo>
                  <a:cubicBezTo>
                    <a:pt x="3009" y="1123"/>
                    <a:pt x="3005" y="955"/>
                    <a:pt x="2921" y="814"/>
                  </a:cubicBezTo>
                  <a:cubicBezTo>
                    <a:pt x="2850" y="694"/>
                    <a:pt x="2734" y="620"/>
                    <a:pt x="2619" y="620"/>
                  </a:cubicBezTo>
                  <a:cubicBezTo>
                    <a:pt x="2607" y="620"/>
                    <a:pt x="2596" y="620"/>
                    <a:pt x="2584" y="622"/>
                  </a:cubicBezTo>
                  <a:cubicBezTo>
                    <a:pt x="2566" y="565"/>
                    <a:pt x="2499" y="409"/>
                    <a:pt x="2298" y="409"/>
                  </a:cubicBezTo>
                  <a:cubicBezTo>
                    <a:pt x="2270" y="409"/>
                    <a:pt x="2240" y="412"/>
                    <a:pt x="2209" y="418"/>
                  </a:cubicBezTo>
                  <a:cubicBezTo>
                    <a:pt x="2192" y="328"/>
                    <a:pt x="2104" y="13"/>
                    <a:pt x="1710" y="0"/>
                  </a:cubicBezTo>
                  <a:cubicBezTo>
                    <a:pt x="1700" y="0"/>
                    <a:pt x="1691" y="0"/>
                    <a:pt x="1682" y="0"/>
                  </a:cubicBezTo>
                  <a:cubicBezTo>
                    <a:pt x="1356" y="0"/>
                    <a:pt x="1231" y="189"/>
                    <a:pt x="1198" y="254"/>
                  </a:cubicBezTo>
                  <a:cubicBezTo>
                    <a:pt x="1160" y="238"/>
                    <a:pt x="1073" y="208"/>
                    <a:pt x="972" y="208"/>
                  </a:cubicBezTo>
                  <a:cubicBezTo>
                    <a:pt x="862" y="208"/>
                    <a:pt x="768" y="243"/>
                    <a:pt x="693" y="311"/>
                  </a:cubicBezTo>
                  <a:cubicBezTo>
                    <a:pt x="525" y="463"/>
                    <a:pt x="522" y="615"/>
                    <a:pt x="531" y="680"/>
                  </a:cubicBezTo>
                  <a:cubicBezTo>
                    <a:pt x="516" y="678"/>
                    <a:pt x="497" y="677"/>
                    <a:pt x="474" y="677"/>
                  </a:cubicBezTo>
                  <a:cubicBezTo>
                    <a:pt x="377" y="677"/>
                    <a:pt x="196" y="700"/>
                    <a:pt x="85" y="848"/>
                  </a:cubicBezTo>
                  <a:cubicBezTo>
                    <a:pt x="6" y="954"/>
                    <a:pt x="0" y="1106"/>
                    <a:pt x="69" y="1244"/>
                  </a:cubicBezTo>
                  <a:cubicBezTo>
                    <a:pt x="131" y="1368"/>
                    <a:pt x="238" y="1446"/>
                    <a:pt x="350" y="1449"/>
                  </a:cubicBezTo>
                  <a:cubicBezTo>
                    <a:pt x="371" y="1485"/>
                    <a:pt x="445" y="1585"/>
                    <a:pt x="603" y="1585"/>
                  </a:cubicBezTo>
                  <a:cubicBezTo>
                    <a:pt x="644" y="1585"/>
                    <a:pt x="689" y="1578"/>
                    <a:pt x="735" y="1564"/>
                  </a:cubicBezTo>
                  <a:cubicBezTo>
                    <a:pt x="767" y="1628"/>
                    <a:pt x="890" y="1833"/>
                    <a:pt x="1174" y="1833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601663" y="225425"/>
              <a:ext cx="10755313" cy="6556375"/>
            </a:xfrm>
            <a:custGeom>
              <a:avLst/>
              <a:gdLst>
                <a:gd name="T0" fmla="*/ 1174 w 3009"/>
                <a:gd name="T1" fmla="*/ 1833 h 1833"/>
                <a:gd name="T2" fmla="*/ 1270 w 3009"/>
                <a:gd name="T3" fmla="*/ 1826 h 1833"/>
                <a:gd name="T4" fmla="*/ 1675 w 3009"/>
                <a:gd name="T5" fmla="*/ 1594 h 1833"/>
                <a:gd name="T6" fmla="*/ 1997 w 3009"/>
                <a:gd name="T7" fmla="*/ 1748 h 1833"/>
                <a:gd name="T8" fmla="*/ 2071 w 3009"/>
                <a:gd name="T9" fmla="*/ 1741 h 1833"/>
                <a:gd name="T10" fmla="*/ 2352 w 3009"/>
                <a:gd name="T11" fmla="*/ 1474 h 1833"/>
                <a:gd name="T12" fmla="*/ 2512 w 3009"/>
                <a:gd name="T13" fmla="*/ 1492 h 1833"/>
                <a:gd name="T14" fmla="*/ 2932 w 3009"/>
                <a:gd name="T15" fmla="*/ 1262 h 1833"/>
                <a:gd name="T16" fmla="*/ 2921 w 3009"/>
                <a:gd name="T17" fmla="*/ 814 h 1833"/>
                <a:gd name="T18" fmla="*/ 2619 w 3009"/>
                <a:gd name="T19" fmla="*/ 620 h 1833"/>
                <a:gd name="T20" fmla="*/ 2584 w 3009"/>
                <a:gd name="T21" fmla="*/ 622 h 1833"/>
                <a:gd name="T22" fmla="*/ 2298 w 3009"/>
                <a:gd name="T23" fmla="*/ 409 h 1833"/>
                <a:gd name="T24" fmla="*/ 2209 w 3009"/>
                <a:gd name="T25" fmla="*/ 418 h 1833"/>
                <a:gd name="T26" fmla="*/ 1710 w 3009"/>
                <a:gd name="T27" fmla="*/ 0 h 1833"/>
                <a:gd name="T28" fmla="*/ 1682 w 3009"/>
                <a:gd name="T29" fmla="*/ 0 h 1833"/>
                <a:gd name="T30" fmla="*/ 1198 w 3009"/>
                <a:gd name="T31" fmla="*/ 254 h 1833"/>
                <a:gd name="T32" fmla="*/ 972 w 3009"/>
                <a:gd name="T33" fmla="*/ 208 h 1833"/>
                <a:gd name="T34" fmla="*/ 693 w 3009"/>
                <a:gd name="T35" fmla="*/ 311 h 1833"/>
                <a:gd name="T36" fmla="*/ 531 w 3009"/>
                <a:gd name="T37" fmla="*/ 680 h 1833"/>
                <a:gd name="T38" fmla="*/ 474 w 3009"/>
                <a:gd name="T39" fmla="*/ 677 h 1833"/>
                <a:gd name="T40" fmla="*/ 85 w 3009"/>
                <a:gd name="T41" fmla="*/ 848 h 1833"/>
                <a:gd name="T42" fmla="*/ 69 w 3009"/>
                <a:gd name="T43" fmla="*/ 1244 h 1833"/>
                <a:gd name="T44" fmla="*/ 350 w 3009"/>
                <a:gd name="T45" fmla="*/ 1449 h 1833"/>
                <a:gd name="T46" fmla="*/ 603 w 3009"/>
                <a:gd name="T47" fmla="*/ 1585 h 1833"/>
                <a:gd name="T48" fmla="*/ 735 w 3009"/>
                <a:gd name="T49" fmla="*/ 1564 h 1833"/>
                <a:gd name="T50" fmla="*/ 1174 w 3009"/>
                <a:gd name="T51" fmla="*/ 1833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09" h="1833">
                  <a:moveTo>
                    <a:pt x="1174" y="1833"/>
                  </a:moveTo>
                  <a:cubicBezTo>
                    <a:pt x="1205" y="1833"/>
                    <a:pt x="1237" y="1831"/>
                    <a:pt x="1270" y="1826"/>
                  </a:cubicBezTo>
                  <a:cubicBezTo>
                    <a:pt x="1563" y="1783"/>
                    <a:pt x="1649" y="1663"/>
                    <a:pt x="1675" y="1594"/>
                  </a:cubicBezTo>
                  <a:cubicBezTo>
                    <a:pt x="1724" y="1650"/>
                    <a:pt x="1833" y="1748"/>
                    <a:pt x="1997" y="1748"/>
                  </a:cubicBezTo>
                  <a:cubicBezTo>
                    <a:pt x="2021" y="1748"/>
                    <a:pt x="2046" y="1746"/>
                    <a:pt x="2071" y="1741"/>
                  </a:cubicBezTo>
                  <a:cubicBezTo>
                    <a:pt x="2291" y="1703"/>
                    <a:pt x="2341" y="1539"/>
                    <a:pt x="2352" y="1474"/>
                  </a:cubicBezTo>
                  <a:cubicBezTo>
                    <a:pt x="2384" y="1481"/>
                    <a:pt x="2442" y="1492"/>
                    <a:pt x="2512" y="1492"/>
                  </a:cubicBezTo>
                  <a:cubicBezTo>
                    <a:pt x="2646" y="1492"/>
                    <a:pt x="2827" y="1452"/>
                    <a:pt x="2932" y="1262"/>
                  </a:cubicBezTo>
                  <a:cubicBezTo>
                    <a:pt x="3009" y="1123"/>
                    <a:pt x="3005" y="955"/>
                    <a:pt x="2921" y="814"/>
                  </a:cubicBezTo>
                  <a:cubicBezTo>
                    <a:pt x="2850" y="694"/>
                    <a:pt x="2734" y="620"/>
                    <a:pt x="2619" y="620"/>
                  </a:cubicBezTo>
                  <a:cubicBezTo>
                    <a:pt x="2607" y="620"/>
                    <a:pt x="2596" y="620"/>
                    <a:pt x="2584" y="622"/>
                  </a:cubicBezTo>
                  <a:cubicBezTo>
                    <a:pt x="2566" y="565"/>
                    <a:pt x="2499" y="409"/>
                    <a:pt x="2298" y="409"/>
                  </a:cubicBezTo>
                  <a:cubicBezTo>
                    <a:pt x="2270" y="409"/>
                    <a:pt x="2240" y="412"/>
                    <a:pt x="2209" y="418"/>
                  </a:cubicBezTo>
                  <a:cubicBezTo>
                    <a:pt x="2192" y="328"/>
                    <a:pt x="2104" y="13"/>
                    <a:pt x="1710" y="0"/>
                  </a:cubicBezTo>
                  <a:cubicBezTo>
                    <a:pt x="1700" y="0"/>
                    <a:pt x="1691" y="0"/>
                    <a:pt x="1682" y="0"/>
                  </a:cubicBezTo>
                  <a:cubicBezTo>
                    <a:pt x="1356" y="0"/>
                    <a:pt x="1231" y="189"/>
                    <a:pt x="1198" y="254"/>
                  </a:cubicBezTo>
                  <a:cubicBezTo>
                    <a:pt x="1160" y="238"/>
                    <a:pt x="1073" y="208"/>
                    <a:pt x="972" y="208"/>
                  </a:cubicBezTo>
                  <a:cubicBezTo>
                    <a:pt x="862" y="208"/>
                    <a:pt x="768" y="243"/>
                    <a:pt x="693" y="311"/>
                  </a:cubicBezTo>
                  <a:cubicBezTo>
                    <a:pt x="525" y="463"/>
                    <a:pt x="522" y="615"/>
                    <a:pt x="531" y="680"/>
                  </a:cubicBezTo>
                  <a:cubicBezTo>
                    <a:pt x="516" y="678"/>
                    <a:pt x="497" y="677"/>
                    <a:pt x="474" y="677"/>
                  </a:cubicBezTo>
                  <a:cubicBezTo>
                    <a:pt x="377" y="677"/>
                    <a:pt x="196" y="700"/>
                    <a:pt x="85" y="848"/>
                  </a:cubicBezTo>
                  <a:cubicBezTo>
                    <a:pt x="6" y="954"/>
                    <a:pt x="0" y="1106"/>
                    <a:pt x="69" y="1244"/>
                  </a:cubicBezTo>
                  <a:cubicBezTo>
                    <a:pt x="131" y="1368"/>
                    <a:pt x="238" y="1446"/>
                    <a:pt x="350" y="1449"/>
                  </a:cubicBezTo>
                  <a:cubicBezTo>
                    <a:pt x="371" y="1485"/>
                    <a:pt x="445" y="1585"/>
                    <a:pt x="603" y="1585"/>
                  </a:cubicBezTo>
                  <a:cubicBezTo>
                    <a:pt x="644" y="1585"/>
                    <a:pt x="689" y="1578"/>
                    <a:pt x="735" y="1564"/>
                  </a:cubicBezTo>
                  <a:cubicBezTo>
                    <a:pt x="767" y="1628"/>
                    <a:pt x="890" y="1833"/>
                    <a:pt x="1174" y="1833"/>
                  </a:cubicBezTo>
                  <a:close/>
                </a:path>
              </a:pathLst>
            </a:custGeom>
            <a:solidFill>
              <a:schemeClr val="bg1"/>
            </a:solidFill>
            <a:ln w="444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021263" y="1289729"/>
            <a:ext cx="2215470" cy="2215471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/>
          </p:nvPr>
        </p:nvSpPr>
        <p:spPr>
          <a:xfrm>
            <a:off x="3233123" y="3882685"/>
            <a:ext cx="5727700" cy="1544637"/>
          </a:xfrm>
        </p:spPr>
        <p:txBody>
          <a:bodyPr/>
          <a:lstStyle>
            <a:lvl1pPr algn="ctr">
              <a:defRPr/>
            </a:lvl1pPr>
            <a:lvl2pPr marL="457200" indent="0" algn="ctr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id-ID" dirty="0"/>
          </a:p>
        </p:txBody>
      </p:sp>
      <p:sp>
        <p:nvSpPr>
          <p:cNvPr id="28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07776" y="326491"/>
            <a:ext cx="415312" cy="365125"/>
          </a:xfrm>
        </p:spPr>
        <p:txBody>
          <a:bodyPr/>
          <a:lstStyle>
            <a:lvl1pPr algn="ctr">
              <a:defRPr/>
            </a:lvl1pPr>
          </a:lstStyle>
          <a:p>
            <a:fld id="{0A4E97F8-F2EB-4E84-BA61-217D6A6B81BD}" type="slidenum">
              <a:rPr lang="id-ID" smtClean="0"/>
              <a:pPr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3812145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9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0956548" y="1183384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903813" y="800877"/>
            <a:ext cx="745387" cy="438862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04066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890510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631035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216377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304066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890510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631035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216377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grpSp>
        <p:nvGrpSpPr>
          <p:cNvPr id="57" name="Group 56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8" name="Freeform 5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5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0" name="Group 59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61" name="Freeform 60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1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90001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36136" y="423142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493605" y="198059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93605" y="4276269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36136" y="198059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0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5" name="Freeform 3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Group 36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8" name="Freeform 3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8798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42975" y="1938338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942975" y="4138613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6429375" y="1938338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6429375" y="4138613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94444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11347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1030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49431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82176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61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6686" y="2012946"/>
            <a:ext cx="3105186" cy="310518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740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55286" y="2012946"/>
            <a:ext cx="1987554" cy="19875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32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64050" y="2113494"/>
            <a:ext cx="1825459" cy="18254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1128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4674" y="2000480"/>
            <a:ext cx="2280863" cy="34756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7328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5 Min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024058" y="2841620"/>
            <a:ext cx="2168529" cy="216852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6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3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5" name="Group 34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016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3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5" name="Group 34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0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121602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2439988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8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365442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9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487997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0" name="Picture Placeholder 21"/>
          <p:cNvSpPr>
            <a:spLocks noGrp="1"/>
          </p:cNvSpPr>
          <p:nvPr>
            <p:ph type="pic" sz="quarter" idx="18"/>
          </p:nvPr>
        </p:nvSpPr>
        <p:spPr>
          <a:xfrm>
            <a:off x="6094413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1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731837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2" name="Picture Placeholder 21"/>
          <p:cNvSpPr>
            <a:spLocks noGrp="1"/>
          </p:cNvSpPr>
          <p:nvPr>
            <p:ph type="pic" sz="quarter" idx="20"/>
          </p:nvPr>
        </p:nvSpPr>
        <p:spPr>
          <a:xfrm>
            <a:off x="8532813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3" name="Picture Placeholder 21"/>
          <p:cNvSpPr>
            <a:spLocks noGrp="1"/>
          </p:cNvSpPr>
          <p:nvPr>
            <p:ph type="pic" sz="quarter" idx="21"/>
          </p:nvPr>
        </p:nvSpPr>
        <p:spPr>
          <a:xfrm>
            <a:off x="975677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4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10971213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5" name="Picture Placeholder 21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6" name="Picture Placeholder 21"/>
          <p:cNvSpPr>
            <a:spLocks noGrp="1"/>
          </p:cNvSpPr>
          <p:nvPr>
            <p:ph type="pic" sz="quarter" idx="24"/>
          </p:nvPr>
        </p:nvSpPr>
        <p:spPr>
          <a:xfrm>
            <a:off x="121602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7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2439988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8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365442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9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487997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0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6094413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1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731837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2" name="Picture Placeholder 21"/>
          <p:cNvSpPr>
            <a:spLocks noGrp="1"/>
          </p:cNvSpPr>
          <p:nvPr>
            <p:ph type="pic" sz="quarter" idx="30"/>
          </p:nvPr>
        </p:nvSpPr>
        <p:spPr>
          <a:xfrm>
            <a:off x="8532813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3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975677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4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10971213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5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387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6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121641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7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2440375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8" name="Picture Placeholder 21"/>
          <p:cNvSpPr>
            <a:spLocks noGrp="1"/>
          </p:cNvSpPr>
          <p:nvPr>
            <p:ph type="pic" sz="quarter" idx="36"/>
          </p:nvPr>
        </p:nvSpPr>
        <p:spPr>
          <a:xfrm>
            <a:off x="365481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9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488036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0" name="Picture Placeholder 21"/>
          <p:cNvSpPr>
            <a:spLocks noGrp="1"/>
          </p:cNvSpPr>
          <p:nvPr>
            <p:ph type="pic" sz="quarter" idx="38"/>
          </p:nvPr>
        </p:nvSpPr>
        <p:spPr>
          <a:xfrm>
            <a:off x="6094800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1" name="Picture Placeholder 21"/>
          <p:cNvSpPr>
            <a:spLocks noGrp="1"/>
          </p:cNvSpPr>
          <p:nvPr>
            <p:ph type="pic" sz="quarter" idx="39"/>
          </p:nvPr>
        </p:nvSpPr>
        <p:spPr>
          <a:xfrm>
            <a:off x="731876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2" name="Picture Placeholder 21"/>
          <p:cNvSpPr>
            <a:spLocks noGrp="1"/>
          </p:cNvSpPr>
          <p:nvPr>
            <p:ph type="pic" sz="quarter" idx="40"/>
          </p:nvPr>
        </p:nvSpPr>
        <p:spPr>
          <a:xfrm>
            <a:off x="8533200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3" name="Picture Placeholder 21"/>
          <p:cNvSpPr>
            <a:spLocks noGrp="1"/>
          </p:cNvSpPr>
          <p:nvPr>
            <p:ph type="pic" sz="quarter" idx="41"/>
          </p:nvPr>
        </p:nvSpPr>
        <p:spPr>
          <a:xfrm>
            <a:off x="975716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4" name="Picture Placeholder 21"/>
          <p:cNvSpPr>
            <a:spLocks noGrp="1"/>
          </p:cNvSpPr>
          <p:nvPr>
            <p:ph type="pic" sz="quarter" idx="42"/>
          </p:nvPr>
        </p:nvSpPr>
        <p:spPr>
          <a:xfrm>
            <a:off x="10971600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93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pattFill prst="smConfetti">
          <a:fgClr>
            <a:schemeClr val="accent2"/>
          </a:fgClr>
          <a:bgClr>
            <a:schemeClr val="accent2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95272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5 Min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76955" y="346212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024058" y="2841620"/>
            <a:ext cx="2168529" cy="216852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1" name="Freeform 34"/>
          <p:cNvSpPr>
            <a:spLocks/>
          </p:cNvSpPr>
          <p:nvPr userDrawn="1"/>
        </p:nvSpPr>
        <p:spPr bwMode="auto">
          <a:xfrm>
            <a:off x="-113703" y="1037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688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11347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1030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49431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82176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38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104740" y="464135"/>
            <a:ext cx="8902042" cy="1066800"/>
            <a:chOff x="2104740" y="464135"/>
            <a:chExt cx="8902042" cy="1066800"/>
          </a:xfrm>
        </p:grpSpPr>
        <p:sp>
          <p:nvSpPr>
            <p:cNvPr id="43" name="Freeform 28"/>
            <p:cNvSpPr>
              <a:spLocks/>
            </p:cNvSpPr>
            <p:nvPr/>
          </p:nvSpPr>
          <p:spPr bwMode="auto">
            <a:xfrm>
              <a:off x="2104740" y="545097"/>
              <a:ext cx="577850" cy="811213"/>
            </a:xfrm>
            <a:custGeom>
              <a:avLst/>
              <a:gdLst>
                <a:gd name="T0" fmla="*/ 130 w 130"/>
                <a:gd name="T1" fmla="*/ 20 h 181"/>
                <a:gd name="T2" fmla="*/ 3 w 130"/>
                <a:gd name="T3" fmla="*/ 0 h 181"/>
                <a:gd name="T4" fmla="*/ 44 w 130"/>
                <a:gd name="T5" fmla="*/ 90 h 181"/>
                <a:gd name="T6" fmla="*/ 0 w 130"/>
                <a:gd name="T7" fmla="*/ 164 h 181"/>
                <a:gd name="T8" fmla="*/ 123 w 130"/>
                <a:gd name="T9" fmla="*/ 179 h 181"/>
                <a:gd name="T10" fmla="*/ 130 w 130"/>
                <a:gd name="T11" fmla="*/ 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81">
                  <a:moveTo>
                    <a:pt x="130" y="20"/>
                  </a:moveTo>
                  <a:cubicBezTo>
                    <a:pt x="130" y="20"/>
                    <a:pt x="49" y="16"/>
                    <a:pt x="3" y="0"/>
                  </a:cubicBezTo>
                  <a:cubicBezTo>
                    <a:pt x="3" y="0"/>
                    <a:pt x="37" y="83"/>
                    <a:pt x="44" y="9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77" y="181"/>
                    <a:pt x="123" y="179"/>
                  </a:cubicBezTo>
                  <a:lnTo>
                    <a:pt x="130" y="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2473040" y="616535"/>
              <a:ext cx="209550" cy="735013"/>
            </a:xfrm>
            <a:custGeom>
              <a:avLst/>
              <a:gdLst>
                <a:gd name="T0" fmla="*/ 0 w 47"/>
                <a:gd name="T1" fmla="*/ 0 h 164"/>
                <a:gd name="T2" fmla="*/ 47 w 47"/>
                <a:gd name="T3" fmla="*/ 4 h 164"/>
                <a:gd name="T4" fmla="*/ 40 w 47"/>
                <a:gd name="T5" fmla="*/ 163 h 164"/>
                <a:gd name="T6" fmla="*/ 0 w 47"/>
                <a:gd name="T7" fmla="*/ 161 h 164"/>
                <a:gd name="T8" fmla="*/ 0 w 47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64">
                  <a:moveTo>
                    <a:pt x="0" y="0"/>
                  </a:moveTo>
                  <a:cubicBezTo>
                    <a:pt x="26" y="3"/>
                    <a:pt x="47" y="4"/>
                    <a:pt x="47" y="4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28" y="164"/>
                    <a:pt x="14" y="163"/>
                    <a:pt x="0" y="1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2633377" y="562560"/>
              <a:ext cx="6389688" cy="928688"/>
            </a:xfrm>
            <a:custGeom>
              <a:avLst/>
              <a:gdLst>
                <a:gd name="T0" fmla="*/ 1438 w 1438"/>
                <a:gd name="T1" fmla="*/ 0 h 207"/>
                <a:gd name="T2" fmla="*/ 867 w 1438"/>
                <a:gd name="T3" fmla="*/ 6 h 207"/>
                <a:gd name="T4" fmla="*/ 0 w 1438"/>
                <a:gd name="T5" fmla="*/ 0 h 207"/>
                <a:gd name="T6" fmla="*/ 0 w 1438"/>
                <a:gd name="T7" fmla="*/ 191 h 207"/>
                <a:gd name="T8" fmla="*/ 684 w 1438"/>
                <a:gd name="T9" fmla="*/ 191 h 207"/>
                <a:gd name="T10" fmla="*/ 1438 w 1438"/>
                <a:gd name="T11" fmla="*/ 191 h 207"/>
                <a:gd name="T12" fmla="*/ 1438 w 1438"/>
                <a:gd name="T1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8" h="207">
                  <a:moveTo>
                    <a:pt x="1438" y="0"/>
                  </a:moveTo>
                  <a:cubicBezTo>
                    <a:pt x="1438" y="0"/>
                    <a:pt x="1008" y="3"/>
                    <a:pt x="867" y="6"/>
                  </a:cubicBezTo>
                  <a:cubicBezTo>
                    <a:pt x="272" y="19"/>
                    <a:pt x="0" y="0"/>
                    <a:pt x="0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227" y="207"/>
                    <a:pt x="684" y="191"/>
                  </a:cubicBezTo>
                  <a:cubicBezTo>
                    <a:pt x="863" y="185"/>
                    <a:pt x="1438" y="191"/>
                    <a:pt x="1438" y="191"/>
                  </a:cubicBez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9013540" y="464135"/>
              <a:ext cx="66675" cy="1066800"/>
            </a:xfrm>
            <a:custGeom>
              <a:avLst/>
              <a:gdLst>
                <a:gd name="T0" fmla="*/ 0 w 15"/>
                <a:gd name="T1" fmla="*/ 229 h 238"/>
                <a:gd name="T2" fmla="*/ 8 w 15"/>
                <a:gd name="T3" fmla="*/ 238 h 238"/>
                <a:gd name="T4" fmla="*/ 8 w 15"/>
                <a:gd name="T5" fmla="*/ 238 h 238"/>
                <a:gd name="T6" fmla="*/ 15 w 15"/>
                <a:gd name="T7" fmla="*/ 229 h 238"/>
                <a:gd name="T8" fmla="*/ 15 w 15"/>
                <a:gd name="T9" fmla="*/ 9 h 238"/>
                <a:gd name="T10" fmla="*/ 8 w 15"/>
                <a:gd name="T11" fmla="*/ 0 h 238"/>
                <a:gd name="T12" fmla="*/ 8 w 15"/>
                <a:gd name="T13" fmla="*/ 0 h 238"/>
                <a:gd name="T14" fmla="*/ 0 w 15"/>
                <a:gd name="T15" fmla="*/ 9 h 238"/>
                <a:gd name="T16" fmla="*/ 0 w 15"/>
                <a:gd name="T17" fmla="*/ 22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38">
                  <a:moveTo>
                    <a:pt x="0" y="229"/>
                  </a:moveTo>
                  <a:cubicBezTo>
                    <a:pt x="0" y="234"/>
                    <a:pt x="4" y="238"/>
                    <a:pt x="8" y="238"/>
                  </a:cubicBezTo>
                  <a:cubicBezTo>
                    <a:pt x="8" y="238"/>
                    <a:pt x="8" y="238"/>
                    <a:pt x="8" y="238"/>
                  </a:cubicBezTo>
                  <a:cubicBezTo>
                    <a:pt x="12" y="238"/>
                    <a:pt x="15" y="234"/>
                    <a:pt x="15" y="22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4"/>
                    <a:pt x="12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2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" name="Group 1"/>
            <p:cNvGrpSpPr/>
            <p:nvPr userDrawn="1"/>
          </p:nvGrpSpPr>
          <p:grpSpPr>
            <a:xfrm>
              <a:off x="9840627" y="814161"/>
              <a:ext cx="1166155" cy="595444"/>
              <a:chOff x="9840627" y="833339"/>
              <a:chExt cx="2020888" cy="1031875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11532902" y="1139726"/>
                <a:ext cx="182563" cy="371475"/>
              </a:xfrm>
              <a:custGeom>
                <a:avLst/>
                <a:gdLst>
                  <a:gd name="T0" fmla="*/ 41 w 41"/>
                  <a:gd name="T1" fmla="*/ 15 h 83"/>
                  <a:gd name="T2" fmla="*/ 41 w 41"/>
                  <a:gd name="T3" fmla="*/ 68 h 83"/>
                  <a:gd name="T4" fmla="*/ 26 w 41"/>
                  <a:gd name="T5" fmla="*/ 83 h 83"/>
                  <a:gd name="T6" fmla="*/ 0 w 41"/>
                  <a:gd name="T7" fmla="*/ 83 h 83"/>
                  <a:gd name="T8" fmla="*/ 0 w 41"/>
                  <a:gd name="T9" fmla="*/ 0 h 83"/>
                  <a:gd name="T10" fmla="*/ 26 w 41"/>
                  <a:gd name="T11" fmla="*/ 0 h 83"/>
                  <a:gd name="T12" fmla="*/ 41 w 41"/>
                  <a:gd name="T13" fmla="*/ 1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3">
                    <a:moveTo>
                      <a:pt x="41" y="15"/>
                    </a:move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77"/>
                      <a:pt x="34" y="83"/>
                      <a:pt x="26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4" y="0"/>
                      <a:pt x="41" y="7"/>
                      <a:pt x="4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11728165" y="1265139"/>
                <a:ext cx="133350" cy="125413"/>
              </a:xfrm>
              <a:custGeom>
                <a:avLst/>
                <a:gdLst>
                  <a:gd name="T0" fmla="*/ 30 w 30"/>
                  <a:gd name="T1" fmla="*/ 14 h 28"/>
                  <a:gd name="T2" fmla="*/ 0 w 30"/>
                  <a:gd name="T3" fmla="*/ 28 h 28"/>
                  <a:gd name="T4" fmla="*/ 0 w 30"/>
                  <a:gd name="T5" fmla="*/ 0 h 28"/>
                  <a:gd name="T6" fmla="*/ 30 w 30"/>
                  <a:gd name="T7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8">
                    <a:moveTo>
                      <a:pt x="30" y="14"/>
                    </a:moveTo>
                    <a:cubicBezTo>
                      <a:pt x="30" y="22"/>
                      <a:pt x="17" y="28"/>
                      <a:pt x="0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30" y="6"/>
                      <a:pt x="30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11750390" y="1036539"/>
                <a:ext cx="39688" cy="21907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11750390" y="1398489"/>
                <a:ext cx="39688" cy="2206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9840627" y="857151"/>
                <a:ext cx="177800" cy="469900"/>
              </a:xfrm>
              <a:custGeom>
                <a:avLst/>
                <a:gdLst>
                  <a:gd name="T0" fmla="*/ 1 w 40"/>
                  <a:gd name="T1" fmla="*/ 63 h 105"/>
                  <a:gd name="T2" fmla="*/ 40 w 40"/>
                  <a:gd name="T3" fmla="*/ 0 h 105"/>
                  <a:gd name="T4" fmla="*/ 40 w 40"/>
                  <a:gd name="T5" fmla="*/ 105 h 105"/>
                  <a:gd name="T6" fmla="*/ 1 w 40"/>
                  <a:gd name="T7" fmla="*/ 6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105">
                    <a:moveTo>
                      <a:pt x="1" y="63"/>
                    </a:moveTo>
                    <a:cubicBezTo>
                      <a:pt x="3" y="27"/>
                      <a:pt x="23" y="3"/>
                      <a:pt x="40" y="0"/>
                    </a:cubicBezTo>
                    <a:cubicBezTo>
                      <a:pt x="40" y="105"/>
                      <a:pt x="40" y="105"/>
                      <a:pt x="40" y="105"/>
                    </a:cubicBezTo>
                    <a:cubicBezTo>
                      <a:pt x="40" y="105"/>
                      <a:pt x="0" y="100"/>
                      <a:pt x="1" y="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10004140" y="833339"/>
                <a:ext cx="1538288" cy="1031875"/>
              </a:xfrm>
              <a:custGeom>
                <a:avLst/>
                <a:gdLst>
                  <a:gd name="T0" fmla="*/ 10 w 346"/>
                  <a:gd name="T1" fmla="*/ 141 h 230"/>
                  <a:gd name="T2" fmla="*/ 20 w 346"/>
                  <a:gd name="T3" fmla="*/ 128 h 230"/>
                  <a:gd name="T4" fmla="*/ 127 w 346"/>
                  <a:gd name="T5" fmla="*/ 141 h 230"/>
                  <a:gd name="T6" fmla="*/ 270 w 346"/>
                  <a:gd name="T7" fmla="*/ 149 h 230"/>
                  <a:gd name="T8" fmla="*/ 272 w 346"/>
                  <a:gd name="T9" fmla="*/ 199 h 230"/>
                  <a:gd name="T10" fmla="*/ 288 w 346"/>
                  <a:gd name="T11" fmla="*/ 177 h 230"/>
                  <a:gd name="T12" fmla="*/ 279 w 346"/>
                  <a:gd name="T13" fmla="*/ 202 h 230"/>
                  <a:gd name="T14" fmla="*/ 334 w 346"/>
                  <a:gd name="T15" fmla="*/ 202 h 230"/>
                  <a:gd name="T16" fmla="*/ 311 w 346"/>
                  <a:gd name="T17" fmla="*/ 172 h 230"/>
                  <a:gd name="T18" fmla="*/ 333 w 346"/>
                  <a:gd name="T19" fmla="*/ 177 h 230"/>
                  <a:gd name="T20" fmla="*/ 311 w 346"/>
                  <a:gd name="T21" fmla="*/ 149 h 230"/>
                  <a:gd name="T22" fmla="*/ 340 w 346"/>
                  <a:gd name="T23" fmla="*/ 71 h 230"/>
                  <a:gd name="T24" fmla="*/ 304 w 346"/>
                  <a:gd name="T25" fmla="*/ 40 h 230"/>
                  <a:gd name="T26" fmla="*/ 326 w 346"/>
                  <a:gd name="T27" fmla="*/ 31 h 230"/>
                  <a:gd name="T28" fmla="*/ 228 w 346"/>
                  <a:gd name="T29" fmla="*/ 38 h 230"/>
                  <a:gd name="T30" fmla="*/ 250 w 346"/>
                  <a:gd name="T31" fmla="*/ 40 h 230"/>
                  <a:gd name="T32" fmla="*/ 236 w 346"/>
                  <a:gd name="T33" fmla="*/ 71 h 230"/>
                  <a:gd name="T34" fmla="*/ 214 w 346"/>
                  <a:gd name="T35" fmla="*/ 54 h 230"/>
                  <a:gd name="T36" fmla="*/ 146 w 346"/>
                  <a:gd name="T37" fmla="*/ 72 h 230"/>
                  <a:gd name="T38" fmla="*/ 7 w 346"/>
                  <a:gd name="T39" fmla="*/ 6 h 230"/>
                  <a:gd name="T40" fmla="*/ 15 w 346"/>
                  <a:gd name="T41" fmla="*/ 115 h 230"/>
                  <a:gd name="T42" fmla="*/ 10 w 346"/>
                  <a:gd name="T43" fmla="*/ 121 h 230"/>
                  <a:gd name="T44" fmla="*/ 231 w 346"/>
                  <a:gd name="T45" fmla="*/ 71 h 230"/>
                  <a:gd name="T46" fmla="*/ 216 w 346"/>
                  <a:gd name="T47" fmla="*/ 59 h 230"/>
                  <a:gd name="T48" fmla="*/ 294 w 346"/>
                  <a:gd name="T49" fmla="*/ 71 h 230"/>
                  <a:gd name="T50" fmla="*/ 256 w 346"/>
                  <a:gd name="T51" fmla="*/ 40 h 230"/>
                  <a:gd name="T52" fmla="*/ 294 w 346"/>
                  <a:gd name="T53" fmla="*/ 71 h 230"/>
                  <a:gd name="T54" fmla="*/ 307 w 346"/>
                  <a:gd name="T55" fmla="*/ 185 h 230"/>
                  <a:gd name="T56" fmla="*/ 307 w 346"/>
                  <a:gd name="T57" fmla="*/ 219 h 230"/>
                  <a:gd name="T58" fmla="*/ 292 w 346"/>
                  <a:gd name="T59" fmla="*/ 174 h 230"/>
                  <a:gd name="T60" fmla="*/ 301 w 346"/>
                  <a:gd name="T61" fmla="*/ 171 h 230"/>
                  <a:gd name="T62" fmla="*/ 294 w 346"/>
                  <a:gd name="T63" fmla="*/ 178 h 230"/>
                  <a:gd name="T64" fmla="*/ 276 w 346"/>
                  <a:gd name="T65" fmla="*/ 149 h 230"/>
                  <a:gd name="T66" fmla="*/ 301 w 346"/>
                  <a:gd name="T67" fmla="*/ 166 h 230"/>
                  <a:gd name="T68" fmla="*/ 289 w 346"/>
                  <a:gd name="T69" fmla="*/ 170 h 230"/>
                  <a:gd name="T70" fmla="*/ 15 w 346"/>
                  <a:gd name="T71" fmla="*/ 122 h 230"/>
                  <a:gd name="T72" fmla="*/ 34 w 346"/>
                  <a:gd name="T73" fmla="*/ 121 h 230"/>
                  <a:gd name="T74" fmla="*/ 15 w 346"/>
                  <a:gd name="T75" fmla="*/ 122 h 230"/>
                  <a:gd name="T76" fmla="*/ 10 w 346"/>
                  <a:gd name="T77" fmla="*/ 125 h 230"/>
                  <a:gd name="T78" fmla="*/ 10 w 346"/>
                  <a:gd name="T79" fmla="*/ 1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46" h="230">
                    <a:moveTo>
                      <a:pt x="0" y="131"/>
                    </a:moveTo>
                    <a:cubicBezTo>
                      <a:pt x="0" y="136"/>
                      <a:pt x="4" y="141"/>
                      <a:pt x="10" y="141"/>
                    </a:cubicBezTo>
                    <a:cubicBezTo>
                      <a:pt x="15" y="141"/>
                      <a:pt x="20" y="136"/>
                      <a:pt x="20" y="131"/>
                    </a:cubicBezTo>
                    <a:cubicBezTo>
                      <a:pt x="20" y="130"/>
                      <a:pt x="20" y="129"/>
                      <a:pt x="20" y="128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67" y="130"/>
                      <a:pt x="108" y="138"/>
                      <a:pt x="127" y="141"/>
                    </a:cubicBezTo>
                    <a:cubicBezTo>
                      <a:pt x="156" y="146"/>
                      <a:pt x="210" y="149"/>
                      <a:pt x="210" y="149"/>
                    </a:cubicBezTo>
                    <a:cubicBezTo>
                      <a:pt x="270" y="149"/>
                      <a:pt x="270" y="149"/>
                      <a:pt x="270" y="149"/>
                    </a:cubicBezTo>
                    <a:cubicBezTo>
                      <a:pt x="285" y="172"/>
                      <a:pt x="285" y="172"/>
                      <a:pt x="285" y="172"/>
                    </a:cubicBezTo>
                    <a:cubicBezTo>
                      <a:pt x="277" y="179"/>
                      <a:pt x="272" y="189"/>
                      <a:pt x="272" y="199"/>
                    </a:cubicBezTo>
                    <a:cubicBezTo>
                      <a:pt x="277" y="198"/>
                      <a:pt x="277" y="198"/>
                      <a:pt x="277" y="198"/>
                    </a:cubicBezTo>
                    <a:cubicBezTo>
                      <a:pt x="277" y="191"/>
                      <a:pt x="281" y="182"/>
                      <a:pt x="288" y="177"/>
                    </a:cubicBezTo>
                    <a:cubicBezTo>
                      <a:pt x="290" y="181"/>
                      <a:pt x="290" y="181"/>
                      <a:pt x="290" y="181"/>
                    </a:cubicBezTo>
                    <a:cubicBezTo>
                      <a:pt x="283" y="186"/>
                      <a:pt x="279" y="193"/>
                      <a:pt x="279" y="202"/>
                    </a:cubicBezTo>
                    <a:cubicBezTo>
                      <a:pt x="279" y="217"/>
                      <a:pt x="292" y="230"/>
                      <a:pt x="307" y="230"/>
                    </a:cubicBezTo>
                    <a:cubicBezTo>
                      <a:pt x="322" y="230"/>
                      <a:pt x="334" y="217"/>
                      <a:pt x="334" y="202"/>
                    </a:cubicBezTo>
                    <a:cubicBezTo>
                      <a:pt x="334" y="189"/>
                      <a:pt x="324" y="177"/>
                      <a:pt x="311" y="175"/>
                    </a:cubicBezTo>
                    <a:cubicBezTo>
                      <a:pt x="311" y="172"/>
                      <a:pt x="311" y="172"/>
                      <a:pt x="311" y="172"/>
                    </a:cubicBezTo>
                    <a:cubicBezTo>
                      <a:pt x="322" y="174"/>
                      <a:pt x="329" y="181"/>
                      <a:pt x="329" y="181"/>
                    </a:cubicBezTo>
                    <a:cubicBezTo>
                      <a:pt x="333" y="177"/>
                      <a:pt x="333" y="177"/>
                      <a:pt x="333" y="177"/>
                    </a:cubicBezTo>
                    <a:cubicBezTo>
                      <a:pt x="332" y="177"/>
                      <a:pt x="324" y="169"/>
                      <a:pt x="311" y="167"/>
                    </a:cubicBezTo>
                    <a:cubicBezTo>
                      <a:pt x="311" y="149"/>
                      <a:pt x="311" y="149"/>
                      <a:pt x="311" y="149"/>
                    </a:cubicBezTo>
                    <a:cubicBezTo>
                      <a:pt x="340" y="149"/>
                      <a:pt x="340" y="149"/>
                      <a:pt x="340" y="149"/>
                    </a:cubicBezTo>
                    <a:cubicBezTo>
                      <a:pt x="340" y="71"/>
                      <a:pt x="340" y="71"/>
                      <a:pt x="340" y="71"/>
                    </a:cubicBezTo>
                    <a:cubicBezTo>
                      <a:pt x="300" y="71"/>
                      <a:pt x="300" y="71"/>
                      <a:pt x="300" y="71"/>
                    </a:cubicBezTo>
                    <a:cubicBezTo>
                      <a:pt x="304" y="40"/>
                      <a:pt x="304" y="40"/>
                      <a:pt x="304" y="40"/>
                    </a:cubicBezTo>
                    <a:cubicBezTo>
                      <a:pt x="318" y="40"/>
                      <a:pt x="318" y="40"/>
                      <a:pt x="318" y="40"/>
                    </a:cubicBezTo>
                    <a:cubicBezTo>
                      <a:pt x="346" y="40"/>
                      <a:pt x="333" y="33"/>
                      <a:pt x="326" y="31"/>
                    </a:cubicBezTo>
                    <a:cubicBezTo>
                      <a:pt x="318" y="29"/>
                      <a:pt x="313" y="28"/>
                      <a:pt x="293" y="27"/>
                    </a:cubicBezTo>
                    <a:cubicBezTo>
                      <a:pt x="273" y="27"/>
                      <a:pt x="232" y="35"/>
                      <a:pt x="228" y="38"/>
                    </a:cubicBezTo>
                    <a:cubicBezTo>
                      <a:pt x="224" y="40"/>
                      <a:pt x="230" y="40"/>
                      <a:pt x="230" y="40"/>
                    </a:cubicBezTo>
                    <a:cubicBezTo>
                      <a:pt x="250" y="40"/>
                      <a:pt x="250" y="40"/>
                      <a:pt x="250" y="40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2" y="66"/>
                      <a:pt x="225" y="58"/>
                      <a:pt x="216" y="55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09" y="72"/>
                      <a:pt x="209" y="72"/>
                      <a:pt x="209" y="72"/>
                    </a:cubicBezTo>
                    <a:cubicBezTo>
                      <a:pt x="190" y="93"/>
                      <a:pt x="146" y="72"/>
                      <a:pt x="146" y="72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40" y="0"/>
                      <a:pt x="7" y="6"/>
                      <a:pt x="7" y="6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9" y="113"/>
                      <a:pt x="12" y="114"/>
                      <a:pt x="15" y="115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2" y="121"/>
                      <a:pt x="11" y="121"/>
                      <a:pt x="10" y="121"/>
                    </a:cubicBezTo>
                    <a:cubicBezTo>
                      <a:pt x="4" y="121"/>
                      <a:pt x="0" y="125"/>
                      <a:pt x="0" y="131"/>
                    </a:cubicBezTo>
                    <a:close/>
                    <a:moveTo>
                      <a:pt x="231" y="71"/>
                    </a:moveTo>
                    <a:cubicBezTo>
                      <a:pt x="213" y="71"/>
                      <a:pt x="213" y="71"/>
                      <a:pt x="213" y="71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22" y="62"/>
                      <a:pt x="228" y="67"/>
                      <a:pt x="231" y="71"/>
                    </a:cubicBezTo>
                    <a:close/>
                    <a:moveTo>
                      <a:pt x="294" y="71"/>
                    </a:moveTo>
                    <a:cubicBezTo>
                      <a:pt x="252" y="71"/>
                      <a:pt x="252" y="71"/>
                      <a:pt x="252" y="71"/>
                    </a:cubicBezTo>
                    <a:cubicBezTo>
                      <a:pt x="256" y="40"/>
                      <a:pt x="256" y="40"/>
                      <a:pt x="256" y="40"/>
                    </a:cubicBezTo>
                    <a:cubicBezTo>
                      <a:pt x="298" y="40"/>
                      <a:pt x="298" y="40"/>
                      <a:pt x="298" y="40"/>
                    </a:cubicBezTo>
                    <a:lnTo>
                      <a:pt x="294" y="71"/>
                    </a:lnTo>
                    <a:close/>
                    <a:moveTo>
                      <a:pt x="290" y="202"/>
                    </a:moveTo>
                    <a:cubicBezTo>
                      <a:pt x="290" y="193"/>
                      <a:pt x="297" y="185"/>
                      <a:pt x="307" y="185"/>
                    </a:cubicBezTo>
                    <a:cubicBezTo>
                      <a:pt x="316" y="185"/>
                      <a:pt x="324" y="193"/>
                      <a:pt x="324" y="202"/>
                    </a:cubicBezTo>
                    <a:cubicBezTo>
                      <a:pt x="324" y="212"/>
                      <a:pt x="316" y="219"/>
                      <a:pt x="307" y="219"/>
                    </a:cubicBezTo>
                    <a:cubicBezTo>
                      <a:pt x="297" y="219"/>
                      <a:pt x="290" y="212"/>
                      <a:pt x="290" y="202"/>
                    </a:cubicBezTo>
                    <a:close/>
                    <a:moveTo>
                      <a:pt x="292" y="174"/>
                    </a:moveTo>
                    <a:cubicBezTo>
                      <a:pt x="294" y="173"/>
                      <a:pt x="296" y="172"/>
                      <a:pt x="299" y="172"/>
                    </a:cubicBezTo>
                    <a:cubicBezTo>
                      <a:pt x="300" y="172"/>
                      <a:pt x="301" y="171"/>
                      <a:pt x="301" y="171"/>
                    </a:cubicBezTo>
                    <a:cubicBezTo>
                      <a:pt x="301" y="175"/>
                      <a:pt x="301" y="175"/>
                      <a:pt x="301" y="175"/>
                    </a:cubicBezTo>
                    <a:cubicBezTo>
                      <a:pt x="299" y="176"/>
                      <a:pt x="296" y="177"/>
                      <a:pt x="294" y="178"/>
                    </a:cubicBezTo>
                    <a:lnTo>
                      <a:pt x="292" y="174"/>
                    </a:lnTo>
                    <a:close/>
                    <a:moveTo>
                      <a:pt x="276" y="149"/>
                    </a:moveTo>
                    <a:cubicBezTo>
                      <a:pt x="301" y="149"/>
                      <a:pt x="301" y="149"/>
                      <a:pt x="301" y="149"/>
                    </a:cubicBezTo>
                    <a:cubicBezTo>
                      <a:pt x="301" y="166"/>
                      <a:pt x="301" y="166"/>
                      <a:pt x="301" y="166"/>
                    </a:cubicBezTo>
                    <a:cubicBezTo>
                      <a:pt x="300" y="166"/>
                      <a:pt x="299" y="167"/>
                      <a:pt x="298" y="167"/>
                    </a:cubicBezTo>
                    <a:cubicBezTo>
                      <a:pt x="295" y="167"/>
                      <a:pt x="292" y="168"/>
                      <a:pt x="289" y="170"/>
                    </a:cubicBezTo>
                    <a:lnTo>
                      <a:pt x="276" y="149"/>
                    </a:lnTo>
                    <a:close/>
                    <a:moveTo>
                      <a:pt x="15" y="122"/>
                    </a:moveTo>
                    <a:cubicBezTo>
                      <a:pt x="17" y="116"/>
                      <a:pt x="17" y="116"/>
                      <a:pt x="17" y="116"/>
                    </a:cubicBezTo>
                    <a:cubicBezTo>
                      <a:pt x="22" y="118"/>
                      <a:pt x="28" y="119"/>
                      <a:pt x="34" y="121"/>
                    </a:cubicBezTo>
                    <a:cubicBezTo>
                      <a:pt x="19" y="126"/>
                      <a:pt x="19" y="126"/>
                      <a:pt x="19" y="126"/>
                    </a:cubicBezTo>
                    <a:cubicBezTo>
                      <a:pt x="18" y="124"/>
                      <a:pt x="17" y="123"/>
                      <a:pt x="15" y="122"/>
                    </a:cubicBezTo>
                    <a:close/>
                    <a:moveTo>
                      <a:pt x="4" y="131"/>
                    </a:moveTo>
                    <a:cubicBezTo>
                      <a:pt x="4" y="127"/>
                      <a:pt x="7" y="125"/>
                      <a:pt x="10" y="125"/>
                    </a:cubicBezTo>
                    <a:cubicBezTo>
                      <a:pt x="13" y="125"/>
                      <a:pt x="16" y="127"/>
                      <a:pt x="16" y="131"/>
                    </a:cubicBezTo>
                    <a:cubicBezTo>
                      <a:pt x="16" y="134"/>
                      <a:pt x="13" y="137"/>
                      <a:pt x="10" y="137"/>
                    </a:cubicBezTo>
                    <a:cubicBezTo>
                      <a:pt x="7" y="137"/>
                      <a:pt x="4" y="134"/>
                      <a:pt x="4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38"/>
              <p:cNvSpPr>
                <a:spLocks noChangeArrowheads="1"/>
              </p:cNvSpPr>
              <p:nvPr/>
            </p:nvSpPr>
            <p:spPr bwMode="auto">
              <a:xfrm>
                <a:off x="10035890" y="1408014"/>
                <a:ext cx="26988" cy="2698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Oval 39"/>
              <p:cNvSpPr>
                <a:spLocks noChangeArrowheads="1"/>
              </p:cNvSpPr>
              <p:nvPr/>
            </p:nvSpPr>
            <p:spPr bwMode="auto">
              <a:xfrm>
                <a:off x="11328115" y="1703289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9045290" y="764172"/>
              <a:ext cx="857250" cy="169863"/>
            </a:xfrm>
            <a:custGeom>
              <a:avLst/>
              <a:gdLst>
                <a:gd name="T0" fmla="*/ 537 w 540"/>
                <a:gd name="T1" fmla="*/ 107 h 107"/>
                <a:gd name="T2" fmla="*/ 540 w 540"/>
                <a:gd name="T3" fmla="*/ 85 h 107"/>
                <a:gd name="T4" fmla="*/ 3 w 540"/>
                <a:gd name="T5" fmla="*/ 0 h 107"/>
                <a:gd name="T6" fmla="*/ 0 w 540"/>
                <a:gd name="T7" fmla="*/ 23 h 107"/>
                <a:gd name="T8" fmla="*/ 537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537" y="107"/>
                  </a:moveTo>
                  <a:lnTo>
                    <a:pt x="540" y="85"/>
                  </a:lnTo>
                  <a:lnTo>
                    <a:pt x="3" y="0"/>
                  </a:lnTo>
                  <a:lnTo>
                    <a:pt x="0" y="23"/>
                  </a:lnTo>
                  <a:lnTo>
                    <a:pt x="537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9045290" y="1019760"/>
              <a:ext cx="857250" cy="169863"/>
            </a:xfrm>
            <a:custGeom>
              <a:avLst/>
              <a:gdLst>
                <a:gd name="T0" fmla="*/ 3 w 540"/>
                <a:gd name="T1" fmla="*/ 107 h 107"/>
                <a:gd name="T2" fmla="*/ 540 w 540"/>
                <a:gd name="T3" fmla="*/ 23 h 107"/>
                <a:gd name="T4" fmla="*/ 537 w 540"/>
                <a:gd name="T5" fmla="*/ 0 h 107"/>
                <a:gd name="T6" fmla="*/ 0 w 540"/>
                <a:gd name="T7" fmla="*/ 85 h 107"/>
                <a:gd name="T8" fmla="*/ 3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3" y="107"/>
                  </a:moveTo>
                  <a:lnTo>
                    <a:pt x="540" y="23"/>
                  </a:lnTo>
                  <a:lnTo>
                    <a:pt x="537" y="0"/>
                  </a:lnTo>
                  <a:lnTo>
                    <a:pt x="0" y="85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/>
        </p:nvSpPr>
        <p:spPr bwMode="auto">
          <a:xfrm>
            <a:off x="856201" y="239852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/>
        </p:nvSpPr>
        <p:spPr bwMode="auto">
          <a:xfrm>
            <a:off x="133325" y="550599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576227" y="551313"/>
            <a:ext cx="6434138" cy="911682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058608" y="2022659"/>
            <a:ext cx="2880000" cy="2160000"/>
          </a:xfrm>
        </p:spPr>
        <p:txBody>
          <a:bodyPr/>
          <a:lstStyle/>
          <a:p>
            <a:endParaRPr lang="id-ID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652255" y="2022659"/>
            <a:ext cx="2880000" cy="2160000"/>
          </a:xfrm>
        </p:spPr>
        <p:txBody>
          <a:bodyPr/>
          <a:lstStyle/>
          <a:p>
            <a:endParaRPr lang="id-ID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8283830" y="2022659"/>
            <a:ext cx="2880000" cy="2160000"/>
          </a:xfrm>
        </p:spPr>
        <p:txBody>
          <a:bodyPr/>
          <a:lstStyle/>
          <a:p>
            <a:endParaRPr lang="id-ID"/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61" name="Freeform 60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1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3" name="Group 62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64" name="Freeform 63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4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96050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104740" y="464135"/>
            <a:ext cx="8902042" cy="1066800"/>
            <a:chOff x="2104740" y="464135"/>
            <a:chExt cx="8902042" cy="1066800"/>
          </a:xfrm>
        </p:grpSpPr>
        <p:sp>
          <p:nvSpPr>
            <p:cNvPr id="43" name="Freeform 28"/>
            <p:cNvSpPr>
              <a:spLocks/>
            </p:cNvSpPr>
            <p:nvPr/>
          </p:nvSpPr>
          <p:spPr bwMode="auto">
            <a:xfrm>
              <a:off x="2104740" y="545097"/>
              <a:ext cx="577850" cy="811213"/>
            </a:xfrm>
            <a:custGeom>
              <a:avLst/>
              <a:gdLst>
                <a:gd name="T0" fmla="*/ 130 w 130"/>
                <a:gd name="T1" fmla="*/ 20 h 181"/>
                <a:gd name="T2" fmla="*/ 3 w 130"/>
                <a:gd name="T3" fmla="*/ 0 h 181"/>
                <a:gd name="T4" fmla="*/ 44 w 130"/>
                <a:gd name="T5" fmla="*/ 90 h 181"/>
                <a:gd name="T6" fmla="*/ 0 w 130"/>
                <a:gd name="T7" fmla="*/ 164 h 181"/>
                <a:gd name="T8" fmla="*/ 123 w 130"/>
                <a:gd name="T9" fmla="*/ 179 h 181"/>
                <a:gd name="T10" fmla="*/ 130 w 130"/>
                <a:gd name="T11" fmla="*/ 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81">
                  <a:moveTo>
                    <a:pt x="130" y="20"/>
                  </a:moveTo>
                  <a:cubicBezTo>
                    <a:pt x="130" y="20"/>
                    <a:pt x="49" y="16"/>
                    <a:pt x="3" y="0"/>
                  </a:cubicBezTo>
                  <a:cubicBezTo>
                    <a:pt x="3" y="0"/>
                    <a:pt x="37" y="83"/>
                    <a:pt x="44" y="9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77" y="181"/>
                    <a:pt x="123" y="179"/>
                  </a:cubicBezTo>
                  <a:lnTo>
                    <a:pt x="130" y="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2473040" y="616535"/>
              <a:ext cx="209550" cy="735013"/>
            </a:xfrm>
            <a:custGeom>
              <a:avLst/>
              <a:gdLst>
                <a:gd name="T0" fmla="*/ 0 w 47"/>
                <a:gd name="T1" fmla="*/ 0 h 164"/>
                <a:gd name="T2" fmla="*/ 47 w 47"/>
                <a:gd name="T3" fmla="*/ 4 h 164"/>
                <a:gd name="T4" fmla="*/ 40 w 47"/>
                <a:gd name="T5" fmla="*/ 163 h 164"/>
                <a:gd name="T6" fmla="*/ 0 w 47"/>
                <a:gd name="T7" fmla="*/ 161 h 164"/>
                <a:gd name="T8" fmla="*/ 0 w 47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64">
                  <a:moveTo>
                    <a:pt x="0" y="0"/>
                  </a:moveTo>
                  <a:cubicBezTo>
                    <a:pt x="26" y="3"/>
                    <a:pt x="47" y="4"/>
                    <a:pt x="47" y="4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28" y="164"/>
                    <a:pt x="14" y="163"/>
                    <a:pt x="0" y="1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2633377" y="562560"/>
              <a:ext cx="6389688" cy="928688"/>
            </a:xfrm>
            <a:custGeom>
              <a:avLst/>
              <a:gdLst>
                <a:gd name="T0" fmla="*/ 1438 w 1438"/>
                <a:gd name="T1" fmla="*/ 0 h 207"/>
                <a:gd name="T2" fmla="*/ 867 w 1438"/>
                <a:gd name="T3" fmla="*/ 6 h 207"/>
                <a:gd name="T4" fmla="*/ 0 w 1438"/>
                <a:gd name="T5" fmla="*/ 0 h 207"/>
                <a:gd name="T6" fmla="*/ 0 w 1438"/>
                <a:gd name="T7" fmla="*/ 191 h 207"/>
                <a:gd name="T8" fmla="*/ 684 w 1438"/>
                <a:gd name="T9" fmla="*/ 191 h 207"/>
                <a:gd name="T10" fmla="*/ 1438 w 1438"/>
                <a:gd name="T11" fmla="*/ 191 h 207"/>
                <a:gd name="T12" fmla="*/ 1438 w 1438"/>
                <a:gd name="T1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8" h="207">
                  <a:moveTo>
                    <a:pt x="1438" y="0"/>
                  </a:moveTo>
                  <a:cubicBezTo>
                    <a:pt x="1438" y="0"/>
                    <a:pt x="1008" y="3"/>
                    <a:pt x="867" y="6"/>
                  </a:cubicBezTo>
                  <a:cubicBezTo>
                    <a:pt x="272" y="19"/>
                    <a:pt x="0" y="0"/>
                    <a:pt x="0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227" y="207"/>
                    <a:pt x="684" y="191"/>
                  </a:cubicBezTo>
                  <a:cubicBezTo>
                    <a:pt x="863" y="185"/>
                    <a:pt x="1438" y="191"/>
                    <a:pt x="1438" y="191"/>
                  </a:cubicBez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9013540" y="464135"/>
              <a:ext cx="66675" cy="1066800"/>
            </a:xfrm>
            <a:custGeom>
              <a:avLst/>
              <a:gdLst>
                <a:gd name="T0" fmla="*/ 0 w 15"/>
                <a:gd name="T1" fmla="*/ 229 h 238"/>
                <a:gd name="T2" fmla="*/ 8 w 15"/>
                <a:gd name="T3" fmla="*/ 238 h 238"/>
                <a:gd name="T4" fmla="*/ 8 w 15"/>
                <a:gd name="T5" fmla="*/ 238 h 238"/>
                <a:gd name="T6" fmla="*/ 15 w 15"/>
                <a:gd name="T7" fmla="*/ 229 h 238"/>
                <a:gd name="T8" fmla="*/ 15 w 15"/>
                <a:gd name="T9" fmla="*/ 9 h 238"/>
                <a:gd name="T10" fmla="*/ 8 w 15"/>
                <a:gd name="T11" fmla="*/ 0 h 238"/>
                <a:gd name="T12" fmla="*/ 8 w 15"/>
                <a:gd name="T13" fmla="*/ 0 h 238"/>
                <a:gd name="T14" fmla="*/ 0 w 15"/>
                <a:gd name="T15" fmla="*/ 9 h 238"/>
                <a:gd name="T16" fmla="*/ 0 w 15"/>
                <a:gd name="T17" fmla="*/ 22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38">
                  <a:moveTo>
                    <a:pt x="0" y="229"/>
                  </a:moveTo>
                  <a:cubicBezTo>
                    <a:pt x="0" y="234"/>
                    <a:pt x="4" y="238"/>
                    <a:pt x="8" y="238"/>
                  </a:cubicBezTo>
                  <a:cubicBezTo>
                    <a:pt x="8" y="238"/>
                    <a:pt x="8" y="238"/>
                    <a:pt x="8" y="238"/>
                  </a:cubicBezTo>
                  <a:cubicBezTo>
                    <a:pt x="12" y="238"/>
                    <a:pt x="15" y="234"/>
                    <a:pt x="15" y="22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4"/>
                    <a:pt x="12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2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" name="Group 1"/>
            <p:cNvGrpSpPr/>
            <p:nvPr userDrawn="1"/>
          </p:nvGrpSpPr>
          <p:grpSpPr>
            <a:xfrm>
              <a:off x="9840627" y="814161"/>
              <a:ext cx="1166155" cy="595444"/>
              <a:chOff x="9840627" y="833339"/>
              <a:chExt cx="2020888" cy="1031875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11532902" y="1139726"/>
                <a:ext cx="182563" cy="371475"/>
              </a:xfrm>
              <a:custGeom>
                <a:avLst/>
                <a:gdLst>
                  <a:gd name="T0" fmla="*/ 41 w 41"/>
                  <a:gd name="T1" fmla="*/ 15 h 83"/>
                  <a:gd name="T2" fmla="*/ 41 w 41"/>
                  <a:gd name="T3" fmla="*/ 68 h 83"/>
                  <a:gd name="T4" fmla="*/ 26 w 41"/>
                  <a:gd name="T5" fmla="*/ 83 h 83"/>
                  <a:gd name="T6" fmla="*/ 0 w 41"/>
                  <a:gd name="T7" fmla="*/ 83 h 83"/>
                  <a:gd name="T8" fmla="*/ 0 w 41"/>
                  <a:gd name="T9" fmla="*/ 0 h 83"/>
                  <a:gd name="T10" fmla="*/ 26 w 41"/>
                  <a:gd name="T11" fmla="*/ 0 h 83"/>
                  <a:gd name="T12" fmla="*/ 41 w 41"/>
                  <a:gd name="T13" fmla="*/ 1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3">
                    <a:moveTo>
                      <a:pt x="41" y="15"/>
                    </a:move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77"/>
                      <a:pt x="34" y="83"/>
                      <a:pt x="26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4" y="0"/>
                      <a:pt x="41" y="7"/>
                      <a:pt x="4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11728165" y="1265139"/>
                <a:ext cx="133350" cy="125413"/>
              </a:xfrm>
              <a:custGeom>
                <a:avLst/>
                <a:gdLst>
                  <a:gd name="T0" fmla="*/ 30 w 30"/>
                  <a:gd name="T1" fmla="*/ 14 h 28"/>
                  <a:gd name="T2" fmla="*/ 0 w 30"/>
                  <a:gd name="T3" fmla="*/ 28 h 28"/>
                  <a:gd name="T4" fmla="*/ 0 w 30"/>
                  <a:gd name="T5" fmla="*/ 0 h 28"/>
                  <a:gd name="T6" fmla="*/ 30 w 30"/>
                  <a:gd name="T7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8">
                    <a:moveTo>
                      <a:pt x="30" y="14"/>
                    </a:moveTo>
                    <a:cubicBezTo>
                      <a:pt x="30" y="22"/>
                      <a:pt x="17" y="28"/>
                      <a:pt x="0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30" y="6"/>
                      <a:pt x="30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11750390" y="1036539"/>
                <a:ext cx="39688" cy="21907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11750390" y="1398489"/>
                <a:ext cx="39688" cy="2206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9840627" y="857151"/>
                <a:ext cx="177800" cy="469900"/>
              </a:xfrm>
              <a:custGeom>
                <a:avLst/>
                <a:gdLst>
                  <a:gd name="T0" fmla="*/ 1 w 40"/>
                  <a:gd name="T1" fmla="*/ 63 h 105"/>
                  <a:gd name="T2" fmla="*/ 40 w 40"/>
                  <a:gd name="T3" fmla="*/ 0 h 105"/>
                  <a:gd name="T4" fmla="*/ 40 w 40"/>
                  <a:gd name="T5" fmla="*/ 105 h 105"/>
                  <a:gd name="T6" fmla="*/ 1 w 40"/>
                  <a:gd name="T7" fmla="*/ 6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105">
                    <a:moveTo>
                      <a:pt x="1" y="63"/>
                    </a:moveTo>
                    <a:cubicBezTo>
                      <a:pt x="3" y="27"/>
                      <a:pt x="23" y="3"/>
                      <a:pt x="40" y="0"/>
                    </a:cubicBezTo>
                    <a:cubicBezTo>
                      <a:pt x="40" y="105"/>
                      <a:pt x="40" y="105"/>
                      <a:pt x="40" y="105"/>
                    </a:cubicBezTo>
                    <a:cubicBezTo>
                      <a:pt x="40" y="105"/>
                      <a:pt x="0" y="100"/>
                      <a:pt x="1" y="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10004140" y="833339"/>
                <a:ext cx="1538288" cy="1031875"/>
              </a:xfrm>
              <a:custGeom>
                <a:avLst/>
                <a:gdLst>
                  <a:gd name="T0" fmla="*/ 10 w 346"/>
                  <a:gd name="T1" fmla="*/ 141 h 230"/>
                  <a:gd name="T2" fmla="*/ 20 w 346"/>
                  <a:gd name="T3" fmla="*/ 128 h 230"/>
                  <a:gd name="T4" fmla="*/ 127 w 346"/>
                  <a:gd name="T5" fmla="*/ 141 h 230"/>
                  <a:gd name="T6" fmla="*/ 270 w 346"/>
                  <a:gd name="T7" fmla="*/ 149 h 230"/>
                  <a:gd name="T8" fmla="*/ 272 w 346"/>
                  <a:gd name="T9" fmla="*/ 199 h 230"/>
                  <a:gd name="T10" fmla="*/ 288 w 346"/>
                  <a:gd name="T11" fmla="*/ 177 h 230"/>
                  <a:gd name="T12" fmla="*/ 279 w 346"/>
                  <a:gd name="T13" fmla="*/ 202 h 230"/>
                  <a:gd name="T14" fmla="*/ 334 w 346"/>
                  <a:gd name="T15" fmla="*/ 202 h 230"/>
                  <a:gd name="T16" fmla="*/ 311 w 346"/>
                  <a:gd name="T17" fmla="*/ 172 h 230"/>
                  <a:gd name="T18" fmla="*/ 333 w 346"/>
                  <a:gd name="T19" fmla="*/ 177 h 230"/>
                  <a:gd name="T20" fmla="*/ 311 w 346"/>
                  <a:gd name="T21" fmla="*/ 149 h 230"/>
                  <a:gd name="T22" fmla="*/ 340 w 346"/>
                  <a:gd name="T23" fmla="*/ 71 h 230"/>
                  <a:gd name="T24" fmla="*/ 304 w 346"/>
                  <a:gd name="T25" fmla="*/ 40 h 230"/>
                  <a:gd name="T26" fmla="*/ 326 w 346"/>
                  <a:gd name="T27" fmla="*/ 31 h 230"/>
                  <a:gd name="T28" fmla="*/ 228 w 346"/>
                  <a:gd name="T29" fmla="*/ 38 h 230"/>
                  <a:gd name="T30" fmla="*/ 250 w 346"/>
                  <a:gd name="T31" fmla="*/ 40 h 230"/>
                  <a:gd name="T32" fmla="*/ 236 w 346"/>
                  <a:gd name="T33" fmla="*/ 71 h 230"/>
                  <a:gd name="T34" fmla="*/ 214 w 346"/>
                  <a:gd name="T35" fmla="*/ 54 h 230"/>
                  <a:gd name="T36" fmla="*/ 146 w 346"/>
                  <a:gd name="T37" fmla="*/ 72 h 230"/>
                  <a:gd name="T38" fmla="*/ 7 w 346"/>
                  <a:gd name="T39" fmla="*/ 6 h 230"/>
                  <a:gd name="T40" fmla="*/ 15 w 346"/>
                  <a:gd name="T41" fmla="*/ 115 h 230"/>
                  <a:gd name="T42" fmla="*/ 10 w 346"/>
                  <a:gd name="T43" fmla="*/ 121 h 230"/>
                  <a:gd name="T44" fmla="*/ 231 w 346"/>
                  <a:gd name="T45" fmla="*/ 71 h 230"/>
                  <a:gd name="T46" fmla="*/ 216 w 346"/>
                  <a:gd name="T47" fmla="*/ 59 h 230"/>
                  <a:gd name="T48" fmla="*/ 294 w 346"/>
                  <a:gd name="T49" fmla="*/ 71 h 230"/>
                  <a:gd name="T50" fmla="*/ 256 w 346"/>
                  <a:gd name="T51" fmla="*/ 40 h 230"/>
                  <a:gd name="T52" fmla="*/ 294 w 346"/>
                  <a:gd name="T53" fmla="*/ 71 h 230"/>
                  <a:gd name="T54" fmla="*/ 307 w 346"/>
                  <a:gd name="T55" fmla="*/ 185 h 230"/>
                  <a:gd name="T56" fmla="*/ 307 w 346"/>
                  <a:gd name="T57" fmla="*/ 219 h 230"/>
                  <a:gd name="T58" fmla="*/ 292 w 346"/>
                  <a:gd name="T59" fmla="*/ 174 h 230"/>
                  <a:gd name="T60" fmla="*/ 301 w 346"/>
                  <a:gd name="T61" fmla="*/ 171 h 230"/>
                  <a:gd name="T62" fmla="*/ 294 w 346"/>
                  <a:gd name="T63" fmla="*/ 178 h 230"/>
                  <a:gd name="T64" fmla="*/ 276 w 346"/>
                  <a:gd name="T65" fmla="*/ 149 h 230"/>
                  <a:gd name="T66" fmla="*/ 301 w 346"/>
                  <a:gd name="T67" fmla="*/ 166 h 230"/>
                  <a:gd name="T68" fmla="*/ 289 w 346"/>
                  <a:gd name="T69" fmla="*/ 170 h 230"/>
                  <a:gd name="T70" fmla="*/ 15 w 346"/>
                  <a:gd name="T71" fmla="*/ 122 h 230"/>
                  <a:gd name="T72" fmla="*/ 34 w 346"/>
                  <a:gd name="T73" fmla="*/ 121 h 230"/>
                  <a:gd name="T74" fmla="*/ 15 w 346"/>
                  <a:gd name="T75" fmla="*/ 122 h 230"/>
                  <a:gd name="T76" fmla="*/ 10 w 346"/>
                  <a:gd name="T77" fmla="*/ 125 h 230"/>
                  <a:gd name="T78" fmla="*/ 10 w 346"/>
                  <a:gd name="T79" fmla="*/ 1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46" h="230">
                    <a:moveTo>
                      <a:pt x="0" y="131"/>
                    </a:moveTo>
                    <a:cubicBezTo>
                      <a:pt x="0" y="136"/>
                      <a:pt x="4" y="141"/>
                      <a:pt x="10" y="141"/>
                    </a:cubicBezTo>
                    <a:cubicBezTo>
                      <a:pt x="15" y="141"/>
                      <a:pt x="20" y="136"/>
                      <a:pt x="20" y="131"/>
                    </a:cubicBezTo>
                    <a:cubicBezTo>
                      <a:pt x="20" y="130"/>
                      <a:pt x="20" y="129"/>
                      <a:pt x="20" y="128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67" y="130"/>
                      <a:pt x="108" y="138"/>
                      <a:pt x="127" y="141"/>
                    </a:cubicBezTo>
                    <a:cubicBezTo>
                      <a:pt x="156" y="146"/>
                      <a:pt x="210" y="149"/>
                      <a:pt x="210" y="149"/>
                    </a:cubicBezTo>
                    <a:cubicBezTo>
                      <a:pt x="270" y="149"/>
                      <a:pt x="270" y="149"/>
                      <a:pt x="270" y="149"/>
                    </a:cubicBezTo>
                    <a:cubicBezTo>
                      <a:pt x="285" y="172"/>
                      <a:pt x="285" y="172"/>
                      <a:pt x="285" y="172"/>
                    </a:cubicBezTo>
                    <a:cubicBezTo>
                      <a:pt x="277" y="179"/>
                      <a:pt x="272" y="189"/>
                      <a:pt x="272" y="199"/>
                    </a:cubicBezTo>
                    <a:cubicBezTo>
                      <a:pt x="277" y="198"/>
                      <a:pt x="277" y="198"/>
                      <a:pt x="277" y="198"/>
                    </a:cubicBezTo>
                    <a:cubicBezTo>
                      <a:pt x="277" y="191"/>
                      <a:pt x="281" y="182"/>
                      <a:pt x="288" y="177"/>
                    </a:cubicBezTo>
                    <a:cubicBezTo>
                      <a:pt x="290" y="181"/>
                      <a:pt x="290" y="181"/>
                      <a:pt x="290" y="181"/>
                    </a:cubicBezTo>
                    <a:cubicBezTo>
                      <a:pt x="283" y="186"/>
                      <a:pt x="279" y="193"/>
                      <a:pt x="279" y="202"/>
                    </a:cubicBezTo>
                    <a:cubicBezTo>
                      <a:pt x="279" y="217"/>
                      <a:pt x="292" y="230"/>
                      <a:pt x="307" y="230"/>
                    </a:cubicBezTo>
                    <a:cubicBezTo>
                      <a:pt x="322" y="230"/>
                      <a:pt x="334" y="217"/>
                      <a:pt x="334" y="202"/>
                    </a:cubicBezTo>
                    <a:cubicBezTo>
                      <a:pt x="334" y="189"/>
                      <a:pt x="324" y="177"/>
                      <a:pt x="311" y="175"/>
                    </a:cubicBezTo>
                    <a:cubicBezTo>
                      <a:pt x="311" y="172"/>
                      <a:pt x="311" y="172"/>
                      <a:pt x="311" y="172"/>
                    </a:cubicBezTo>
                    <a:cubicBezTo>
                      <a:pt x="322" y="174"/>
                      <a:pt x="329" y="181"/>
                      <a:pt x="329" y="181"/>
                    </a:cubicBezTo>
                    <a:cubicBezTo>
                      <a:pt x="333" y="177"/>
                      <a:pt x="333" y="177"/>
                      <a:pt x="333" y="177"/>
                    </a:cubicBezTo>
                    <a:cubicBezTo>
                      <a:pt x="332" y="177"/>
                      <a:pt x="324" y="169"/>
                      <a:pt x="311" y="167"/>
                    </a:cubicBezTo>
                    <a:cubicBezTo>
                      <a:pt x="311" y="149"/>
                      <a:pt x="311" y="149"/>
                      <a:pt x="311" y="149"/>
                    </a:cubicBezTo>
                    <a:cubicBezTo>
                      <a:pt x="340" y="149"/>
                      <a:pt x="340" y="149"/>
                      <a:pt x="340" y="149"/>
                    </a:cubicBezTo>
                    <a:cubicBezTo>
                      <a:pt x="340" y="71"/>
                      <a:pt x="340" y="71"/>
                      <a:pt x="340" y="71"/>
                    </a:cubicBezTo>
                    <a:cubicBezTo>
                      <a:pt x="300" y="71"/>
                      <a:pt x="300" y="71"/>
                      <a:pt x="300" y="71"/>
                    </a:cubicBezTo>
                    <a:cubicBezTo>
                      <a:pt x="304" y="40"/>
                      <a:pt x="304" y="40"/>
                      <a:pt x="304" y="40"/>
                    </a:cubicBezTo>
                    <a:cubicBezTo>
                      <a:pt x="318" y="40"/>
                      <a:pt x="318" y="40"/>
                      <a:pt x="318" y="40"/>
                    </a:cubicBezTo>
                    <a:cubicBezTo>
                      <a:pt x="346" y="40"/>
                      <a:pt x="333" y="33"/>
                      <a:pt x="326" y="31"/>
                    </a:cubicBezTo>
                    <a:cubicBezTo>
                      <a:pt x="318" y="29"/>
                      <a:pt x="313" y="28"/>
                      <a:pt x="293" y="27"/>
                    </a:cubicBezTo>
                    <a:cubicBezTo>
                      <a:pt x="273" y="27"/>
                      <a:pt x="232" y="35"/>
                      <a:pt x="228" y="38"/>
                    </a:cubicBezTo>
                    <a:cubicBezTo>
                      <a:pt x="224" y="40"/>
                      <a:pt x="230" y="40"/>
                      <a:pt x="230" y="40"/>
                    </a:cubicBezTo>
                    <a:cubicBezTo>
                      <a:pt x="250" y="40"/>
                      <a:pt x="250" y="40"/>
                      <a:pt x="250" y="40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2" y="66"/>
                      <a:pt x="225" y="58"/>
                      <a:pt x="216" y="55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09" y="72"/>
                      <a:pt x="209" y="72"/>
                      <a:pt x="209" y="72"/>
                    </a:cubicBezTo>
                    <a:cubicBezTo>
                      <a:pt x="190" y="93"/>
                      <a:pt x="146" y="72"/>
                      <a:pt x="146" y="72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40" y="0"/>
                      <a:pt x="7" y="6"/>
                      <a:pt x="7" y="6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9" y="113"/>
                      <a:pt x="12" y="114"/>
                      <a:pt x="15" y="115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2" y="121"/>
                      <a:pt x="11" y="121"/>
                      <a:pt x="10" y="121"/>
                    </a:cubicBezTo>
                    <a:cubicBezTo>
                      <a:pt x="4" y="121"/>
                      <a:pt x="0" y="125"/>
                      <a:pt x="0" y="131"/>
                    </a:cubicBezTo>
                    <a:close/>
                    <a:moveTo>
                      <a:pt x="231" y="71"/>
                    </a:moveTo>
                    <a:cubicBezTo>
                      <a:pt x="213" y="71"/>
                      <a:pt x="213" y="71"/>
                      <a:pt x="213" y="71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22" y="62"/>
                      <a:pt x="228" y="67"/>
                      <a:pt x="231" y="71"/>
                    </a:cubicBezTo>
                    <a:close/>
                    <a:moveTo>
                      <a:pt x="294" y="71"/>
                    </a:moveTo>
                    <a:cubicBezTo>
                      <a:pt x="252" y="71"/>
                      <a:pt x="252" y="71"/>
                      <a:pt x="252" y="71"/>
                    </a:cubicBezTo>
                    <a:cubicBezTo>
                      <a:pt x="256" y="40"/>
                      <a:pt x="256" y="40"/>
                      <a:pt x="256" y="40"/>
                    </a:cubicBezTo>
                    <a:cubicBezTo>
                      <a:pt x="298" y="40"/>
                      <a:pt x="298" y="40"/>
                      <a:pt x="298" y="40"/>
                    </a:cubicBezTo>
                    <a:lnTo>
                      <a:pt x="294" y="71"/>
                    </a:lnTo>
                    <a:close/>
                    <a:moveTo>
                      <a:pt x="290" y="202"/>
                    </a:moveTo>
                    <a:cubicBezTo>
                      <a:pt x="290" y="193"/>
                      <a:pt x="297" y="185"/>
                      <a:pt x="307" y="185"/>
                    </a:cubicBezTo>
                    <a:cubicBezTo>
                      <a:pt x="316" y="185"/>
                      <a:pt x="324" y="193"/>
                      <a:pt x="324" y="202"/>
                    </a:cubicBezTo>
                    <a:cubicBezTo>
                      <a:pt x="324" y="212"/>
                      <a:pt x="316" y="219"/>
                      <a:pt x="307" y="219"/>
                    </a:cubicBezTo>
                    <a:cubicBezTo>
                      <a:pt x="297" y="219"/>
                      <a:pt x="290" y="212"/>
                      <a:pt x="290" y="202"/>
                    </a:cubicBezTo>
                    <a:close/>
                    <a:moveTo>
                      <a:pt x="292" y="174"/>
                    </a:moveTo>
                    <a:cubicBezTo>
                      <a:pt x="294" y="173"/>
                      <a:pt x="296" y="172"/>
                      <a:pt x="299" y="172"/>
                    </a:cubicBezTo>
                    <a:cubicBezTo>
                      <a:pt x="300" y="172"/>
                      <a:pt x="301" y="171"/>
                      <a:pt x="301" y="171"/>
                    </a:cubicBezTo>
                    <a:cubicBezTo>
                      <a:pt x="301" y="175"/>
                      <a:pt x="301" y="175"/>
                      <a:pt x="301" y="175"/>
                    </a:cubicBezTo>
                    <a:cubicBezTo>
                      <a:pt x="299" y="176"/>
                      <a:pt x="296" y="177"/>
                      <a:pt x="294" y="178"/>
                    </a:cubicBezTo>
                    <a:lnTo>
                      <a:pt x="292" y="174"/>
                    </a:lnTo>
                    <a:close/>
                    <a:moveTo>
                      <a:pt x="276" y="149"/>
                    </a:moveTo>
                    <a:cubicBezTo>
                      <a:pt x="301" y="149"/>
                      <a:pt x="301" y="149"/>
                      <a:pt x="301" y="149"/>
                    </a:cubicBezTo>
                    <a:cubicBezTo>
                      <a:pt x="301" y="166"/>
                      <a:pt x="301" y="166"/>
                      <a:pt x="301" y="166"/>
                    </a:cubicBezTo>
                    <a:cubicBezTo>
                      <a:pt x="300" y="166"/>
                      <a:pt x="299" y="167"/>
                      <a:pt x="298" y="167"/>
                    </a:cubicBezTo>
                    <a:cubicBezTo>
                      <a:pt x="295" y="167"/>
                      <a:pt x="292" y="168"/>
                      <a:pt x="289" y="170"/>
                    </a:cubicBezTo>
                    <a:lnTo>
                      <a:pt x="276" y="149"/>
                    </a:lnTo>
                    <a:close/>
                    <a:moveTo>
                      <a:pt x="15" y="122"/>
                    </a:moveTo>
                    <a:cubicBezTo>
                      <a:pt x="17" y="116"/>
                      <a:pt x="17" y="116"/>
                      <a:pt x="17" y="116"/>
                    </a:cubicBezTo>
                    <a:cubicBezTo>
                      <a:pt x="22" y="118"/>
                      <a:pt x="28" y="119"/>
                      <a:pt x="34" y="121"/>
                    </a:cubicBezTo>
                    <a:cubicBezTo>
                      <a:pt x="19" y="126"/>
                      <a:pt x="19" y="126"/>
                      <a:pt x="19" y="126"/>
                    </a:cubicBezTo>
                    <a:cubicBezTo>
                      <a:pt x="18" y="124"/>
                      <a:pt x="17" y="123"/>
                      <a:pt x="15" y="122"/>
                    </a:cubicBezTo>
                    <a:close/>
                    <a:moveTo>
                      <a:pt x="4" y="131"/>
                    </a:moveTo>
                    <a:cubicBezTo>
                      <a:pt x="4" y="127"/>
                      <a:pt x="7" y="125"/>
                      <a:pt x="10" y="125"/>
                    </a:cubicBezTo>
                    <a:cubicBezTo>
                      <a:pt x="13" y="125"/>
                      <a:pt x="16" y="127"/>
                      <a:pt x="16" y="131"/>
                    </a:cubicBezTo>
                    <a:cubicBezTo>
                      <a:pt x="16" y="134"/>
                      <a:pt x="13" y="137"/>
                      <a:pt x="10" y="137"/>
                    </a:cubicBezTo>
                    <a:cubicBezTo>
                      <a:pt x="7" y="137"/>
                      <a:pt x="4" y="134"/>
                      <a:pt x="4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38"/>
              <p:cNvSpPr>
                <a:spLocks noChangeArrowheads="1"/>
              </p:cNvSpPr>
              <p:nvPr/>
            </p:nvSpPr>
            <p:spPr bwMode="auto">
              <a:xfrm>
                <a:off x="10035890" y="1408014"/>
                <a:ext cx="26988" cy="2698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Oval 39"/>
              <p:cNvSpPr>
                <a:spLocks noChangeArrowheads="1"/>
              </p:cNvSpPr>
              <p:nvPr/>
            </p:nvSpPr>
            <p:spPr bwMode="auto">
              <a:xfrm>
                <a:off x="11328115" y="1703289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9045290" y="764172"/>
              <a:ext cx="857250" cy="169863"/>
            </a:xfrm>
            <a:custGeom>
              <a:avLst/>
              <a:gdLst>
                <a:gd name="T0" fmla="*/ 537 w 540"/>
                <a:gd name="T1" fmla="*/ 107 h 107"/>
                <a:gd name="T2" fmla="*/ 540 w 540"/>
                <a:gd name="T3" fmla="*/ 85 h 107"/>
                <a:gd name="T4" fmla="*/ 3 w 540"/>
                <a:gd name="T5" fmla="*/ 0 h 107"/>
                <a:gd name="T6" fmla="*/ 0 w 540"/>
                <a:gd name="T7" fmla="*/ 23 h 107"/>
                <a:gd name="T8" fmla="*/ 537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537" y="107"/>
                  </a:moveTo>
                  <a:lnTo>
                    <a:pt x="540" y="85"/>
                  </a:lnTo>
                  <a:lnTo>
                    <a:pt x="3" y="0"/>
                  </a:lnTo>
                  <a:lnTo>
                    <a:pt x="0" y="23"/>
                  </a:lnTo>
                  <a:lnTo>
                    <a:pt x="537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9045290" y="1019760"/>
              <a:ext cx="857250" cy="169863"/>
            </a:xfrm>
            <a:custGeom>
              <a:avLst/>
              <a:gdLst>
                <a:gd name="T0" fmla="*/ 3 w 540"/>
                <a:gd name="T1" fmla="*/ 107 h 107"/>
                <a:gd name="T2" fmla="*/ 540 w 540"/>
                <a:gd name="T3" fmla="*/ 23 h 107"/>
                <a:gd name="T4" fmla="*/ 537 w 540"/>
                <a:gd name="T5" fmla="*/ 0 h 107"/>
                <a:gd name="T6" fmla="*/ 0 w 540"/>
                <a:gd name="T7" fmla="*/ 85 h 107"/>
                <a:gd name="T8" fmla="*/ 3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3" y="107"/>
                  </a:moveTo>
                  <a:lnTo>
                    <a:pt x="540" y="23"/>
                  </a:lnTo>
                  <a:lnTo>
                    <a:pt x="537" y="0"/>
                  </a:lnTo>
                  <a:lnTo>
                    <a:pt x="0" y="85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/>
        </p:nvSpPr>
        <p:spPr bwMode="auto">
          <a:xfrm>
            <a:off x="856201" y="239852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/>
        </p:nvSpPr>
        <p:spPr bwMode="auto">
          <a:xfrm>
            <a:off x="133325" y="550599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576227" y="551313"/>
            <a:ext cx="6434138" cy="911682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1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6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8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50" name="Freeform 49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50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3" name="Freeform 5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426166" y="2119044"/>
            <a:ext cx="2160000" cy="2160000"/>
          </a:xfrm>
          <a:prstGeom prst="ellipse">
            <a:avLst/>
          </a:prstGeom>
        </p:spPr>
      </p:sp>
      <p:sp>
        <p:nvSpPr>
          <p:cNvPr id="5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019813" y="2119044"/>
            <a:ext cx="2160000" cy="2160000"/>
          </a:xfrm>
          <a:prstGeom prst="ellipse">
            <a:avLst/>
          </a:prstGeom>
        </p:spPr>
      </p:sp>
      <p:sp>
        <p:nvSpPr>
          <p:cNvPr id="5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651388" y="2119044"/>
            <a:ext cx="2160000" cy="216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45067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9725" y="2179134"/>
            <a:ext cx="5770789" cy="3137803"/>
          </a:xfrm>
        </p:spPr>
        <p:txBody>
          <a:bodyPr/>
          <a:lstStyle/>
          <a:p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6284913" y="2179638"/>
            <a:ext cx="5122862" cy="31369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18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79634-5FA1-4131-8A7C-8466588B3032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FEC3A-9A5C-4B39-8E55-F641A07AB2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038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556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8" y="286382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6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53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6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883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pattFill prst="smConfetti">
          <a:fgClr>
            <a:schemeClr val="accent3"/>
          </a:fgClr>
          <a:bgClr>
            <a:schemeClr val="accent3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9669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24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060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18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735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071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33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28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3858" y="1513"/>
            <a:ext cx="9965905" cy="1103387"/>
          </a:xfrm>
        </p:spPr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85" y="1612901"/>
            <a:ext cx="11404033" cy="4533748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42900" y="6542226"/>
            <a:ext cx="6773435" cy="246449"/>
          </a:xfrm>
          <a:prstGeom prst="rect">
            <a:avLst/>
          </a:prstGeom>
        </p:spPr>
        <p:txBody>
          <a:bodyPr/>
          <a:lstStyle>
            <a:lvl1pPr>
              <a:defRPr lang="fr-FR" sz="1067" kern="1200" dirty="0" err="1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Presentation title  │ DD/MM/YYYY</a:t>
            </a:r>
          </a:p>
        </p:txBody>
      </p:sp>
    </p:spTree>
    <p:extLst>
      <p:ext uri="{BB962C8B-B14F-4D97-AF65-F5344CB8AC3E}">
        <p14:creationId xmlns:p14="http://schemas.microsoft.com/office/powerpoint/2010/main" val="131522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pattFill prst="smConfetti">
          <a:fgClr>
            <a:schemeClr val="accent4"/>
          </a:fgClr>
          <a:bgClr>
            <a:schemeClr val="accent4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665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pattFill prst="smConfetti">
          <a:fgClr>
            <a:schemeClr val="accent5"/>
          </a:fgClr>
          <a:bgClr>
            <a:schemeClr val="accent5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0486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pattFill prst="smConfetti">
          <a:fgClr>
            <a:schemeClr val="accent6"/>
          </a:fgClr>
          <a:bgClr>
            <a:schemeClr val="accent6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868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50" Type="http://schemas.openxmlformats.org/officeDocument/2006/relationships/slideLayout" Target="../slideLayouts/slideLayout64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55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53" Type="http://schemas.openxmlformats.org/officeDocument/2006/relationships/slideLayout" Target="../slideLayouts/slideLayout67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94E4D-A109-4C48-9E64-7FCBF5BE67D3}" type="datetimeFigureOut">
              <a:rPr lang="id-ID" smtClean="0"/>
              <a:t>21/04/2017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E97F8-F2EB-4E84-BA61-217D6A6B81BD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296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9" r:id="rId5"/>
    <p:sldLayoutId id="2147483685" r:id="rId6"/>
    <p:sldLayoutId id="2147483686" r:id="rId7"/>
    <p:sldLayoutId id="2147483690" r:id="rId8"/>
    <p:sldLayoutId id="2147483691" r:id="rId9"/>
    <p:sldLayoutId id="2147483689" r:id="rId10"/>
    <p:sldLayoutId id="2147483663" r:id="rId11"/>
    <p:sldLayoutId id="2147483650" r:id="rId12"/>
    <p:sldLayoutId id="2147483655" r:id="rId13"/>
    <p:sldLayoutId id="214748369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29939-D82F-474D-8F32-39F6ECA3E7F6}" type="datetimeFigureOut">
              <a:rPr lang="id-ID" smtClean="0"/>
              <a:t>21/04/2017</a:t>
            </a:fld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E76B3-B06B-4332-85BE-760603C37ED0}" type="slidenum">
              <a:rPr lang="id-ID" smtClean="0"/>
              <a:t>‹N°›</a:t>
            </a:fld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3048000" y="6287088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d-ID" sz="1400" dirty="0">
                <a:solidFill>
                  <a:schemeClr val="accent1"/>
                </a:solidFill>
              </a:rPr>
              <a:t>www.</a:t>
            </a:r>
            <a:r>
              <a:rPr lang="en-US" sz="1400" dirty="0">
                <a:solidFill>
                  <a:schemeClr val="accent1"/>
                </a:solidFill>
              </a:rPr>
              <a:t>azug.fr</a:t>
            </a:r>
            <a:endParaRPr lang="id-ID" sz="1400" dirty="0">
              <a:solidFill>
                <a:schemeClr val="accent1"/>
              </a:solidFill>
            </a:endParaRPr>
          </a:p>
          <a:p>
            <a:pPr algn="ctr"/>
            <a:r>
              <a:rPr lang="en-US" sz="1200" dirty="0">
                <a:solidFill>
                  <a:schemeClr val="tx2"/>
                </a:solidFill>
              </a:rPr>
              <a:t>© 2017 AZUG FR. All Rights Reserved. </a:t>
            </a:r>
            <a:endParaRPr lang="id-ID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60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11" r:id="rId2"/>
    <p:sldLayoutId id="2147483666" r:id="rId3"/>
    <p:sldLayoutId id="2147483688" r:id="rId4"/>
    <p:sldLayoutId id="2147483668" r:id="rId5"/>
    <p:sldLayoutId id="2147483705" r:id="rId6"/>
    <p:sldLayoutId id="2147483700" r:id="rId7"/>
    <p:sldLayoutId id="2147483704" r:id="rId8"/>
    <p:sldLayoutId id="2147483702" r:id="rId9"/>
    <p:sldLayoutId id="2147483703" r:id="rId10"/>
    <p:sldLayoutId id="2147483709" r:id="rId11"/>
    <p:sldLayoutId id="2147483708" r:id="rId12"/>
    <p:sldLayoutId id="2147483696" r:id="rId13"/>
    <p:sldLayoutId id="2147483706" r:id="rId14"/>
    <p:sldLayoutId id="2147483707" r:id="rId15"/>
    <p:sldLayoutId id="2147483699" r:id="rId16"/>
    <p:sldLayoutId id="2147483697" r:id="rId17"/>
    <p:sldLayoutId id="2147483698" r:id="rId18"/>
    <p:sldLayoutId id="2147483694" r:id="rId19"/>
    <p:sldLayoutId id="2147483710" r:id="rId20"/>
    <p:sldLayoutId id="2147483701" r:id="rId21"/>
    <p:sldLayoutId id="2147483693" r:id="rId22"/>
    <p:sldLayoutId id="2147483683" r:id="rId23"/>
    <p:sldLayoutId id="2147483681" r:id="rId24"/>
    <p:sldLayoutId id="2147483682" r:id="rId25"/>
    <p:sldLayoutId id="2147483687" r:id="rId26"/>
    <p:sldLayoutId id="2147483671" r:id="rId27"/>
    <p:sldLayoutId id="2147483674" r:id="rId28"/>
    <p:sldLayoutId id="2147483672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92" r:id="rId35"/>
    <p:sldLayoutId id="2147483684" r:id="rId36"/>
    <p:sldLayoutId id="2147483673" r:id="rId37"/>
    <p:sldLayoutId id="2147483670" r:id="rId38"/>
    <p:sldLayoutId id="2147483675" r:id="rId39"/>
    <p:sldLayoutId id="2147483665" r:id="rId40"/>
    <p:sldLayoutId id="2147483712" r:id="rId41"/>
    <p:sldLayoutId id="2147483713" r:id="rId42"/>
    <p:sldLayoutId id="2147483714" r:id="rId43"/>
    <p:sldLayoutId id="2147483715" r:id="rId44"/>
    <p:sldLayoutId id="2147483716" r:id="rId45"/>
    <p:sldLayoutId id="2147483717" r:id="rId46"/>
    <p:sldLayoutId id="2147483718" r:id="rId47"/>
    <p:sldLayoutId id="2147483719" r:id="rId48"/>
    <p:sldLayoutId id="2147483720" r:id="rId49"/>
    <p:sldLayoutId id="2147483721" r:id="rId50"/>
    <p:sldLayoutId id="2147483722" r:id="rId51"/>
    <p:sldLayoutId id="2147483723" r:id="rId52"/>
    <p:sldLayoutId id="2147483724" r:id="rId5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costeseque" TargetMode="External"/><Relationship Id="rId2" Type="http://schemas.openxmlformats.org/officeDocument/2006/relationships/hyperlink" Target="https://twitter.com/acosteseque" TargetMode="Externa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for-window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9.png"/><Relationship Id="rId4" Type="http://schemas.openxmlformats.org/officeDocument/2006/relationships/hyperlink" Target="https://docs.docker.com/docker-for-windows/release-note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393527" y="2858617"/>
            <a:ext cx="5384007" cy="652462"/>
            <a:chOff x="3509433" y="3424238"/>
            <a:chExt cx="5384007" cy="652462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509433" y="3635375"/>
              <a:ext cx="681038" cy="441325"/>
            </a:xfrm>
            <a:custGeom>
              <a:avLst/>
              <a:gdLst>
                <a:gd name="T0" fmla="*/ 0 w 429"/>
                <a:gd name="T1" fmla="*/ 134 h 278"/>
                <a:gd name="T2" fmla="*/ 71 w 429"/>
                <a:gd name="T3" fmla="*/ 278 h 278"/>
                <a:gd name="T4" fmla="*/ 429 w 429"/>
                <a:gd name="T5" fmla="*/ 278 h 278"/>
                <a:gd name="T6" fmla="*/ 429 w 429"/>
                <a:gd name="T7" fmla="*/ 0 h 278"/>
                <a:gd name="T8" fmla="*/ 71 w 429"/>
                <a:gd name="T9" fmla="*/ 0 h 278"/>
                <a:gd name="T10" fmla="*/ 0 w 429"/>
                <a:gd name="T11" fmla="*/ 13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9" h="278">
                  <a:moveTo>
                    <a:pt x="0" y="134"/>
                  </a:moveTo>
                  <a:lnTo>
                    <a:pt x="71" y="278"/>
                  </a:lnTo>
                  <a:lnTo>
                    <a:pt x="429" y="278"/>
                  </a:lnTo>
                  <a:lnTo>
                    <a:pt x="429" y="0"/>
                  </a:lnTo>
                  <a:lnTo>
                    <a:pt x="71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836458" y="3600450"/>
              <a:ext cx="357188" cy="476250"/>
            </a:xfrm>
            <a:custGeom>
              <a:avLst/>
              <a:gdLst>
                <a:gd name="T0" fmla="*/ 225 w 225"/>
                <a:gd name="T1" fmla="*/ 300 h 300"/>
                <a:gd name="T2" fmla="*/ 0 w 225"/>
                <a:gd name="T3" fmla="*/ 168 h 300"/>
                <a:gd name="T4" fmla="*/ 98 w 225"/>
                <a:gd name="T5" fmla="*/ 0 h 300"/>
                <a:gd name="T6" fmla="*/ 225 w 225"/>
                <a:gd name="T7" fmla="*/ 103 h 300"/>
                <a:gd name="T8" fmla="*/ 225 w 225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0">
                  <a:moveTo>
                    <a:pt x="225" y="300"/>
                  </a:moveTo>
                  <a:lnTo>
                    <a:pt x="0" y="168"/>
                  </a:lnTo>
                  <a:lnTo>
                    <a:pt x="98" y="0"/>
                  </a:lnTo>
                  <a:lnTo>
                    <a:pt x="225" y="103"/>
                  </a:lnTo>
                  <a:lnTo>
                    <a:pt x="225" y="30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8212402" y="3635375"/>
              <a:ext cx="681038" cy="441325"/>
            </a:xfrm>
            <a:custGeom>
              <a:avLst/>
              <a:gdLst>
                <a:gd name="T0" fmla="*/ 429 w 429"/>
                <a:gd name="T1" fmla="*/ 134 h 278"/>
                <a:gd name="T2" fmla="*/ 358 w 429"/>
                <a:gd name="T3" fmla="*/ 278 h 278"/>
                <a:gd name="T4" fmla="*/ 0 w 429"/>
                <a:gd name="T5" fmla="*/ 278 h 278"/>
                <a:gd name="T6" fmla="*/ 0 w 429"/>
                <a:gd name="T7" fmla="*/ 0 h 278"/>
                <a:gd name="T8" fmla="*/ 358 w 429"/>
                <a:gd name="T9" fmla="*/ 0 h 278"/>
                <a:gd name="T10" fmla="*/ 429 w 429"/>
                <a:gd name="T11" fmla="*/ 13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9" h="278">
                  <a:moveTo>
                    <a:pt x="429" y="134"/>
                  </a:moveTo>
                  <a:lnTo>
                    <a:pt x="358" y="278"/>
                  </a:lnTo>
                  <a:lnTo>
                    <a:pt x="0" y="278"/>
                  </a:lnTo>
                  <a:lnTo>
                    <a:pt x="0" y="0"/>
                  </a:lnTo>
                  <a:lnTo>
                    <a:pt x="358" y="0"/>
                  </a:lnTo>
                  <a:lnTo>
                    <a:pt x="429" y="1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212402" y="3600450"/>
              <a:ext cx="354013" cy="476250"/>
            </a:xfrm>
            <a:custGeom>
              <a:avLst/>
              <a:gdLst>
                <a:gd name="T0" fmla="*/ 0 w 223"/>
                <a:gd name="T1" fmla="*/ 300 h 300"/>
                <a:gd name="T2" fmla="*/ 223 w 223"/>
                <a:gd name="T3" fmla="*/ 168 h 300"/>
                <a:gd name="T4" fmla="*/ 128 w 223"/>
                <a:gd name="T5" fmla="*/ 0 h 300"/>
                <a:gd name="T6" fmla="*/ 0 w 223"/>
                <a:gd name="T7" fmla="*/ 103 h 300"/>
                <a:gd name="T8" fmla="*/ 0 w 223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300">
                  <a:moveTo>
                    <a:pt x="0" y="300"/>
                  </a:moveTo>
                  <a:lnTo>
                    <a:pt x="223" y="168"/>
                  </a:lnTo>
                  <a:lnTo>
                    <a:pt x="128" y="0"/>
                  </a:lnTo>
                  <a:lnTo>
                    <a:pt x="0" y="103"/>
                  </a:lnTo>
                  <a:lnTo>
                    <a:pt x="0" y="30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3826933" y="3424238"/>
              <a:ext cx="4741334" cy="4429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16326" y="793515"/>
            <a:ext cx="11538408" cy="2387600"/>
          </a:xfrm>
        </p:spPr>
        <p:txBody>
          <a:bodyPr>
            <a:normAutofit/>
          </a:bodyPr>
          <a:lstStyle/>
          <a:p>
            <a:r>
              <a:rPr lang="fr-FR" sz="8000" dirty="0">
                <a:solidFill>
                  <a:schemeClr val="bg1"/>
                </a:solidFill>
                <a:latin typeface="Bebas" pitchFamily="2" charset="0"/>
              </a:rPr>
              <a:t>Docker on Windows</a:t>
            </a:r>
            <a:endParaRPr lang="id-ID" sz="80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3711026" y="2831659"/>
            <a:ext cx="4739483" cy="487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chemeClr val="bg1"/>
                </a:solidFill>
                <a:latin typeface="Rockwell" panose="02060603020205020403" pitchFamily="18" charset="0"/>
              </a:rPr>
              <a:t>Anthony Costeseque (SSE </a:t>
            </a:r>
            <a:r>
              <a:rPr lang="fr-FR" sz="2000" dirty="0" err="1">
                <a:solidFill>
                  <a:schemeClr val="bg1"/>
                </a:solidFill>
                <a:latin typeface="Rockwell" panose="02060603020205020403" pitchFamily="18" charset="0"/>
              </a:rPr>
              <a:t>Nutanix</a:t>
            </a:r>
            <a:r>
              <a:rPr lang="fr-FR" sz="2000" dirty="0">
                <a:solidFill>
                  <a:schemeClr val="bg1"/>
                </a:solidFill>
                <a:latin typeface="Rockwell" panose="02060603020205020403" pitchFamily="18" charset="0"/>
              </a:rPr>
              <a:t>)</a:t>
            </a:r>
            <a:endParaRPr lang="id-ID" sz="20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13" name="Freeform 30"/>
          <p:cNvSpPr>
            <a:spLocks/>
          </p:cNvSpPr>
          <p:nvPr/>
        </p:nvSpPr>
        <p:spPr bwMode="auto">
          <a:xfrm>
            <a:off x="10292424" y="2977463"/>
            <a:ext cx="1076325" cy="608921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4" name="Freeform 30"/>
          <p:cNvSpPr>
            <a:spLocks/>
          </p:cNvSpPr>
          <p:nvPr/>
        </p:nvSpPr>
        <p:spPr bwMode="auto">
          <a:xfrm>
            <a:off x="372339" y="891137"/>
            <a:ext cx="751006" cy="424875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8" name="Freeform 34"/>
          <p:cNvSpPr>
            <a:spLocks/>
          </p:cNvSpPr>
          <p:nvPr/>
        </p:nvSpPr>
        <p:spPr bwMode="auto">
          <a:xfrm>
            <a:off x="9977438" y="1103719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9" name="Freeform 35"/>
          <p:cNvSpPr>
            <a:spLocks/>
          </p:cNvSpPr>
          <p:nvPr/>
        </p:nvSpPr>
        <p:spPr bwMode="auto">
          <a:xfrm>
            <a:off x="10644982" y="487625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0" name="Freeform 35"/>
          <p:cNvSpPr>
            <a:spLocks/>
          </p:cNvSpPr>
          <p:nvPr/>
        </p:nvSpPr>
        <p:spPr bwMode="auto">
          <a:xfrm>
            <a:off x="831865" y="3909658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1" name="Freeform 35"/>
          <p:cNvSpPr>
            <a:spLocks/>
          </p:cNvSpPr>
          <p:nvPr/>
        </p:nvSpPr>
        <p:spPr bwMode="auto">
          <a:xfrm>
            <a:off x="1857310" y="2313092"/>
            <a:ext cx="619918" cy="364989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2" name="Freeform 30"/>
          <p:cNvSpPr>
            <a:spLocks/>
          </p:cNvSpPr>
          <p:nvPr/>
        </p:nvSpPr>
        <p:spPr bwMode="auto">
          <a:xfrm flipH="1">
            <a:off x="3076939" y="487625"/>
            <a:ext cx="647700" cy="366430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4" name="Freeform 35"/>
          <p:cNvSpPr>
            <a:spLocks/>
          </p:cNvSpPr>
          <p:nvPr/>
        </p:nvSpPr>
        <p:spPr bwMode="auto">
          <a:xfrm>
            <a:off x="8629665" y="450285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5" name="Freeform 30"/>
          <p:cNvSpPr>
            <a:spLocks/>
          </p:cNvSpPr>
          <p:nvPr/>
        </p:nvSpPr>
        <p:spPr bwMode="auto">
          <a:xfrm>
            <a:off x="5896371" y="793515"/>
            <a:ext cx="501989" cy="283996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07" y="3485340"/>
            <a:ext cx="4305673" cy="29106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226" y="5040140"/>
            <a:ext cx="2711669" cy="271166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684" y="5055003"/>
            <a:ext cx="1216753" cy="108654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6" y="5738882"/>
            <a:ext cx="2628364" cy="1314183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2956" y="5738882"/>
            <a:ext cx="551210" cy="87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0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3" grpId="0" animBg="1"/>
      <p:bldP spid="114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4" grpId="0" animBg="1"/>
      <p:bldP spid="12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/>
          <p:cNvSpPr/>
          <p:nvPr/>
        </p:nvSpPr>
        <p:spPr>
          <a:xfrm>
            <a:off x="-4401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>
            <a:off x="6349" y="0"/>
            <a:ext cx="12181249" cy="6858000"/>
            <a:chOff x="6350" y="0"/>
            <a:chExt cx="7194550" cy="3600450"/>
          </a:xfrm>
          <a:gradFill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Freeform 5"/>
          <p:cNvSpPr>
            <a:spLocks/>
          </p:cNvSpPr>
          <p:nvPr/>
        </p:nvSpPr>
        <p:spPr bwMode="auto">
          <a:xfrm>
            <a:off x="2566358" y="3692525"/>
            <a:ext cx="1012825" cy="617537"/>
          </a:xfrm>
          <a:custGeom>
            <a:avLst/>
            <a:gdLst>
              <a:gd name="T0" fmla="*/ 229 w 410"/>
              <a:gd name="T1" fmla="*/ 0 h 250"/>
              <a:gd name="T2" fmla="*/ 163 w 410"/>
              <a:gd name="T3" fmla="*/ 34 h 250"/>
              <a:gd name="T4" fmla="*/ 133 w 410"/>
              <a:gd name="T5" fmla="*/ 28 h 250"/>
              <a:gd name="T6" fmla="*/ 95 w 410"/>
              <a:gd name="T7" fmla="*/ 42 h 250"/>
              <a:gd name="T8" fmla="*/ 72 w 410"/>
              <a:gd name="T9" fmla="*/ 92 h 250"/>
              <a:gd name="T10" fmla="*/ 65 w 410"/>
              <a:gd name="T11" fmla="*/ 92 h 250"/>
              <a:gd name="T12" fmla="*/ 12 w 410"/>
              <a:gd name="T13" fmla="*/ 115 h 250"/>
              <a:gd name="T14" fmla="*/ 10 w 410"/>
              <a:gd name="T15" fmla="*/ 169 h 250"/>
              <a:gd name="T16" fmla="*/ 48 w 410"/>
              <a:gd name="T17" fmla="*/ 197 h 250"/>
              <a:gd name="T18" fmla="*/ 82 w 410"/>
              <a:gd name="T19" fmla="*/ 216 h 250"/>
              <a:gd name="T20" fmla="*/ 100 w 410"/>
              <a:gd name="T21" fmla="*/ 213 h 250"/>
              <a:gd name="T22" fmla="*/ 160 w 410"/>
              <a:gd name="T23" fmla="*/ 250 h 250"/>
              <a:gd name="T24" fmla="*/ 173 w 410"/>
              <a:gd name="T25" fmla="*/ 249 h 250"/>
              <a:gd name="T26" fmla="*/ 228 w 410"/>
              <a:gd name="T27" fmla="*/ 217 h 250"/>
              <a:gd name="T28" fmla="*/ 272 w 410"/>
              <a:gd name="T29" fmla="*/ 238 h 250"/>
              <a:gd name="T30" fmla="*/ 282 w 410"/>
              <a:gd name="T31" fmla="*/ 237 h 250"/>
              <a:gd name="T32" fmla="*/ 321 w 410"/>
              <a:gd name="T33" fmla="*/ 201 h 250"/>
              <a:gd name="T34" fmla="*/ 342 w 410"/>
              <a:gd name="T35" fmla="*/ 203 h 250"/>
              <a:gd name="T36" fmla="*/ 400 w 410"/>
              <a:gd name="T37" fmla="*/ 172 h 250"/>
              <a:gd name="T38" fmla="*/ 398 w 410"/>
              <a:gd name="T39" fmla="*/ 111 h 250"/>
              <a:gd name="T40" fmla="*/ 357 w 410"/>
              <a:gd name="T41" fmla="*/ 84 h 250"/>
              <a:gd name="T42" fmla="*/ 352 w 410"/>
              <a:gd name="T43" fmla="*/ 84 h 250"/>
              <a:gd name="T44" fmla="*/ 313 w 410"/>
              <a:gd name="T45" fmla="*/ 55 h 250"/>
              <a:gd name="T46" fmla="*/ 301 w 410"/>
              <a:gd name="T47" fmla="*/ 57 h 250"/>
              <a:gd name="T48" fmla="*/ 233 w 410"/>
              <a:gd name="T49" fmla="*/ 0 h 250"/>
              <a:gd name="T50" fmla="*/ 229 w 410"/>
              <a:gd name="T5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0" h="250">
                <a:moveTo>
                  <a:pt x="229" y="0"/>
                </a:moveTo>
                <a:cubicBezTo>
                  <a:pt x="185" y="0"/>
                  <a:pt x="168" y="25"/>
                  <a:pt x="163" y="34"/>
                </a:cubicBezTo>
                <a:cubicBezTo>
                  <a:pt x="158" y="32"/>
                  <a:pt x="146" y="28"/>
                  <a:pt x="133" y="28"/>
                </a:cubicBezTo>
                <a:cubicBezTo>
                  <a:pt x="118" y="28"/>
                  <a:pt x="105" y="33"/>
                  <a:pt x="95" y="42"/>
                </a:cubicBezTo>
                <a:cubicBezTo>
                  <a:pt x="72" y="63"/>
                  <a:pt x="71" y="84"/>
                  <a:pt x="72" y="92"/>
                </a:cubicBezTo>
                <a:cubicBezTo>
                  <a:pt x="70" y="92"/>
                  <a:pt x="68" y="92"/>
                  <a:pt x="65" y="92"/>
                </a:cubicBezTo>
                <a:cubicBezTo>
                  <a:pt x="52" y="92"/>
                  <a:pt x="27" y="95"/>
                  <a:pt x="12" y="115"/>
                </a:cubicBezTo>
                <a:cubicBezTo>
                  <a:pt x="1" y="130"/>
                  <a:pt x="0" y="150"/>
                  <a:pt x="10" y="169"/>
                </a:cubicBezTo>
                <a:cubicBezTo>
                  <a:pt x="18" y="186"/>
                  <a:pt x="33" y="197"/>
                  <a:pt x="48" y="197"/>
                </a:cubicBezTo>
                <a:cubicBezTo>
                  <a:pt x="51" y="202"/>
                  <a:pt x="61" y="216"/>
                  <a:pt x="82" y="216"/>
                </a:cubicBezTo>
                <a:cubicBezTo>
                  <a:pt x="88" y="216"/>
                  <a:pt x="94" y="215"/>
                  <a:pt x="100" y="213"/>
                </a:cubicBezTo>
                <a:cubicBezTo>
                  <a:pt x="105" y="222"/>
                  <a:pt x="121" y="250"/>
                  <a:pt x="160" y="250"/>
                </a:cubicBezTo>
                <a:cubicBezTo>
                  <a:pt x="164" y="250"/>
                  <a:pt x="169" y="249"/>
                  <a:pt x="173" y="249"/>
                </a:cubicBezTo>
                <a:cubicBezTo>
                  <a:pt x="213" y="243"/>
                  <a:pt x="225" y="226"/>
                  <a:pt x="228" y="217"/>
                </a:cubicBezTo>
                <a:cubicBezTo>
                  <a:pt x="235" y="225"/>
                  <a:pt x="250" y="238"/>
                  <a:pt x="272" y="238"/>
                </a:cubicBezTo>
                <a:cubicBezTo>
                  <a:pt x="276" y="238"/>
                  <a:pt x="279" y="238"/>
                  <a:pt x="282" y="237"/>
                </a:cubicBezTo>
                <a:cubicBezTo>
                  <a:pt x="312" y="232"/>
                  <a:pt x="319" y="209"/>
                  <a:pt x="321" y="201"/>
                </a:cubicBezTo>
                <a:cubicBezTo>
                  <a:pt x="325" y="202"/>
                  <a:pt x="333" y="203"/>
                  <a:pt x="342" y="203"/>
                </a:cubicBezTo>
                <a:cubicBezTo>
                  <a:pt x="361" y="203"/>
                  <a:pt x="385" y="198"/>
                  <a:pt x="400" y="172"/>
                </a:cubicBezTo>
                <a:cubicBezTo>
                  <a:pt x="410" y="153"/>
                  <a:pt x="410" y="130"/>
                  <a:pt x="398" y="111"/>
                </a:cubicBezTo>
                <a:cubicBezTo>
                  <a:pt x="389" y="94"/>
                  <a:pt x="373" y="84"/>
                  <a:pt x="357" y="84"/>
                </a:cubicBezTo>
                <a:cubicBezTo>
                  <a:pt x="355" y="84"/>
                  <a:pt x="354" y="84"/>
                  <a:pt x="352" y="84"/>
                </a:cubicBezTo>
                <a:cubicBezTo>
                  <a:pt x="350" y="77"/>
                  <a:pt x="341" y="55"/>
                  <a:pt x="313" y="55"/>
                </a:cubicBezTo>
                <a:cubicBezTo>
                  <a:pt x="309" y="55"/>
                  <a:pt x="305" y="56"/>
                  <a:pt x="301" y="57"/>
                </a:cubicBezTo>
                <a:cubicBezTo>
                  <a:pt x="299" y="44"/>
                  <a:pt x="287" y="1"/>
                  <a:pt x="233" y="0"/>
                </a:cubicBezTo>
                <a:cubicBezTo>
                  <a:pt x="232" y="0"/>
                  <a:pt x="231" y="0"/>
                  <a:pt x="22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8257546" y="4527550"/>
            <a:ext cx="774700" cy="471487"/>
          </a:xfrm>
          <a:custGeom>
            <a:avLst/>
            <a:gdLst>
              <a:gd name="T0" fmla="*/ 139 w 314"/>
              <a:gd name="T1" fmla="*/ 0 h 191"/>
              <a:gd name="T2" fmla="*/ 136 w 314"/>
              <a:gd name="T3" fmla="*/ 0 h 191"/>
              <a:gd name="T4" fmla="*/ 84 w 314"/>
              <a:gd name="T5" fmla="*/ 44 h 191"/>
              <a:gd name="T6" fmla="*/ 74 w 314"/>
              <a:gd name="T7" fmla="*/ 43 h 191"/>
              <a:gd name="T8" fmla="*/ 45 w 314"/>
              <a:gd name="T9" fmla="*/ 65 h 191"/>
              <a:gd name="T10" fmla="*/ 41 w 314"/>
              <a:gd name="T11" fmla="*/ 65 h 191"/>
              <a:gd name="T12" fmla="*/ 10 w 314"/>
              <a:gd name="T13" fmla="*/ 85 h 191"/>
              <a:gd name="T14" fmla="*/ 8 w 314"/>
              <a:gd name="T15" fmla="*/ 132 h 191"/>
              <a:gd name="T16" fmla="*/ 52 w 314"/>
              <a:gd name="T17" fmla="*/ 156 h 191"/>
              <a:gd name="T18" fmla="*/ 69 w 314"/>
              <a:gd name="T19" fmla="*/ 154 h 191"/>
              <a:gd name="T20" fmla="*/ 98 w 314"/>
              <a:gd name="T21" fmla="*/ 181 h 191"/>
              <a:gd name="T22" fmla="*/ 106 w 314"/>
              <a:gd name="T23" fmla="*/ 182 h 191"/>
              <a:gd name="T24" fmla="*/ 139 w 314"/>
              <a:gd name="T25" fmla="*/ 166 h 191"/>
              <a:gd name="T26" fmla="*/ 181 w 314"/>
              <a:gd name="T27" fmla="*/ 190 h 191"/>
              <a:gd name="T28" fmla="*/ 191 w 314"/>
              <a:gd name="T29" fmla="*/ 191 h 191"/>
              <a:gd name="T30" fmla="*/ 237 w 314"/>
              <a:gd name="T31" fmla="*/ 163 h 191"/>
              <a:gd name="T32" fmla="*/ 251 w 314"/>
              <a:gd name="T33" fmla="*/ 165 h 191"/>
              <a:gd name="T34" fmla="*/ 277 w 314"/>
              <a:gd name="T35" fmla="*/ 151 h 191"/>
              <a:gd name="T36" fmla="*/ 306 w 314"/>
              <a:gd name="T37" fmla="*/ 130 h 191"/>
              <a:gd name="T38" fmla="*/ 305 w 314"/>
              <a:gd name="T39" fmla="*/ 89 h 191"/>
              <a:gd name="T40" fmla="*/ 264 w 314"/>
              <a:gd name="T41" fmla="*/ 71 h 191"/>
              <a:gd name="T42" fmla="*/ 258 w 314"/>
              <a:gd name="T43" fmla="*/ 71 h 191"/>
              <a:gd name="T44" fmla="*/ 241 w 314"/>
              <a:gd name="T45" fmla="*/ 33 h 191"/>
              <a:gd name="T46" fmla="*/ 212 w 314"/>
              <a:gd name="T47" fmla="*/ 22 h 191"/>
              <a:gd name="T48" fmla="*/ 189 w 314"/>
              <a:gd name="T49" fmla="*/ 27 h 191"/>
              <a:gd name="T50" fmla="*/ 139 w 314"/>
              <a:gd name="T5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4" h="191">
                <a:moveTo>
                  <a:pt x="139" y="0"/>
                </a:moveTo>
                <a:cubicBezTo>
                  <a:pt x="138" y="0"/>
                  <a:pt x="137" y="0"/>
                  <a:pt x="136" y="0"/>
                </a:cubicBezTo>
                <a:cubicBezTo>
                  <a:pt x="95" y="2"/>
                  <a:pt x="85" y="34"/>
                  <a:pt x="84" y="44"/>
                </a:cubicBezTo>
                <a:cubicBezTo>
                  <a:pt x="80" y="43"/>
                  <a:pt x="77" y="43"/>
                  <a:pt x="74" y="43"/>
                </a:cubicBezTo>
                <a:cubicBezTo>
                  <a:pt x="53" y="43"/>
                  <a:pt x="46" y="59"/>
                  <a:pt x="45" y="65"/>
                </a:cubicBezTo>
                <a:cubicBezTo>
                  <a:pt x="43" y="65"/>
                  <a:pt x="42" y="65"/>
                  <a:pt x="41" y="65"/>
                </a:cubicBezTo>
                <a:cubicBezTo>
                  <a:pt x="29" y="65"/>
                  <a:pt x="17" y="72"/>
                  <a:pt x="10" y="85"/>
                </a:cubicBezTo>
                <a:cubicBezTo>
                  <a:pt x="1" y="100"/>
                  <a:pt x="0" y="117"/>
                  <a:pt x="8" y="132"/>
                </a:cubicBezTo>
                <a:cubicBezTo>
                  <a:pt x="19" y="151"/>
                  <a:pt x="38" y="156"/>
                  <a:pt x="52" y="156"/>
                </a:cubicBezTo>
                <a:cubicBezTo>
                  <a:pt x="59" y="156"/>
                  <a:pt x="65" y="154"/>
                  <a:pt x="69" y="154"/>
                </a:cubicBezTo>
                <a:cubicBezTo>
                  <a:pt x="70" y="160"/>
                  <a:pt x="75" y="177"/>
                  <a:pt x="98" y="181"/>
                </a:cubicBezTo>
                <a:cubicBezTo>
                  <a:pt x="101" y="182"/>
                  <a:pt x="103" y="182"/>
                  <a:pt x="106" y="182"/>
                </a:cubicBezTo>
                <a:cubicBezTo>
                  <a:pt x="123" y="182"/>
                  <a:pt x="134" y="172"/>
                  <a:pt x="139" y="166"/>
                </a:cubicBezTo>
                <a:cubicBezTo>
                  <a:pt x="142" y="173"/>
                  <a:pt x="151" y="186"/>
                  <a:pt x="181" y="190"/>
                </a:cubicBezTo>
                <a:cubicBezTo>
                  <a:pt x="185" y="191"/>
                  <a:pt x="188" y="191"/>
                  <a:pt x="191" y="191"/>
                </a:cubicBezTo>
                <a:cubicBezTo>
                  <a:pt x="221" y="191"/>
                  <a:pt x="234" y="170"/>
                  <a:pt x="237" y="163"/>
                </a:cubicBezTo>
                <a:cubicBezTo>
                  <a:pt x="242" y="165"/>
                  <a:pt x="246" y="165"/>
                  <a:pt x="251" y="165"/>
                </a:cubicBezTo>
                <a:cubicBezTo>
                  <a:pt x="267" y="165"/>
                  <a:pt x="275" y="155"/>
                  <a:pt x="277" y="151"/>
                </a:cubicBezTo>
                <a:cubicBezTo>
                  <a:pt x="289" y="151"/>
                  <a:pt x="300" y="143"/>
                  <a:pt x="306" y="130"/>
                </a:cubicBezTo>
                <a:cubicBezTo>
                  <a:pt x="314" y="115"/>
                  <a:pt x="313" y="100"/>
                  <a:pt x="305" y="89"/>
                </a:cubicBezTo>
                <a:cubicBezTo>
                  <a:pt x="293" y="73"/>
                  <a:pt x="274" y="71"/>
                  <a:pt x="264" y="71"/>
                </a:cubicBezTo>
                <a:cubicBezTo>
                  <a:pt x="262" y="71"/>
                  <a:pt x="260" y="71"/>
                  <a:pt x="258" y="71"/>
                </a:cubicBezTo>
                <a:cubicBezTo>
                  <a:pt x="259" y="64"/>
                  <a:pt x="259" y="48"/>
                  <a:pt x="241" y="33"/>
                </a:cubicBezTo>
                <a:cubicBezTo>
                  <a:pt x="234" y="26"/>
                  <a:pt x="224" y="22"/>
                  <a:pt x="212" y="22"/>
                </a:cubicBezTo>
                <a:cubicBezTo>
                  <a:pt x="202" y="22"/>
                  <a:pt x="193" y="25"/>
                  <a:pt x="189" y="27"/>
                </a:cubicBezTo>
                <a:cubicBezTo>
                  <a:pt x="185" y="20"/>
                  <a:pt x="172" y="0"/>
                  <a:pt x="1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7"/>
          <p:cNvSpPr>
            <a:spLocks/>
          </p:cNvSpPr>
          <p:nvPr/>
        </p:nvSpPr>
        <p:spPr bwMode="auto">
          <a:xfrm>
            <a:off x="8074983" y="5005388"/>
            <a:ext cx="338138" cy="207962"/>
          </a:xfrm>
          <a:custGeom>
            <a:avLst/>
            <a:gdLst>
              <a:gd name="T0" fmla="*/ 77 w 137"/>
              <a:gd name="T1" fmla="*/ 0 h 84"/>
              <a:gd name="T2" fmla="*/ 55 w 137"/>
              <a:gd name="T3" fmla="*/ 12 h 84"/>
              <a:gd name="T4" fmla="*/ 44 w 137"/>
              <a:gd name="T5" fmla="*/ 10 h 84"/>
              <a:gd name="T6" fmla="*/ 32 w 137"/>
              <a:gd name="T7" fmla="*/ 15 h 84"/>
              <a:gd name="T8" fmla="*/ 24 w 137"/>
              <a:gd name="T9" fmla="*/ 31 h 84"/>
              <a:gd name="T10" fmla="*/ 22 w 137"/>
              <a:gd name="T11" fmla="*/ 31 h 84"/>
              <a:gd name="T12" fmla="*/ 4 w 137"/>
              <a:gd name="T13" fmla="*/ 39 h 84"/>
              <a:gd name="T14" fmla="*/ 3 w 137"/>
              <a:gd name="T15" fmla="*/ 57 h 84"/>
              <a:gd name="T16" fmla="*/ 16 w 137"/>
              <a:gd name="T17" fmla="*/ 66 h 84"/>
              <a:gd name="T18" fmla="*/ 28 w 137"/>
              <a:gd name="T19" fmla="*/ 72 h 84"/>
              <a:gd name="T20" fmla="*/ 34 w 137"/>
              <a:gd name="T21" fmla="*/ 71 h 84"/>
              <a:gd name="T22" fmla="*/ 54 w 137"/>
              <a:gd name="T23" fmla="*/ 84 h 84"/>
              <a:gd name="T24" fmla="*/ 58 w 137"/>
              <a:gd name="T25" fmla="*/ 83 h 84"/>
              <a:gd name="T26" fmla="*/ 76 w 137"/>
              <a:gd name="T27" fmla="*/ 73 h 84"/>
              <a:gd name="T28" fmla="*/ 91 w 137"/>
              <a:gd name="T29" fmla="*/ 80 h 84"/>
              <a:gd name="T30" fmla="*/ 94 w 137"/>
              <a:gd name="T31" fmla="*/ 79 h 84"/>
              <a:gd name="T32" fmla="*/ 107 w 137"/>
              <a:gd name="T33" fmla="*/ 67 h 84"/>
              <a:gd name="T34" fmla="*/ 114 w 137"/>
              <a:gd name="T35" fmla="*/ 68 h 84"/>
              <a:gd name="T36" fmla="*/ 133 w 137"/>
              <a:gd name="T37" fmla="*/ 58 h 84"/>
              <a:gd name="T38" fmla="*/ 133 w 137"/>
              <a:gd name="T39" fmla="*/ 37 h 84"/>
              <a:gd name="T40" fmla="*/ 119 w 137"/>
              <a:gd name="T41" fmla="*/ 29 h 84"/>
              <a:gd name="T42" fmla="*/ 117 w 137"/>
              <a:gd name="T43" fmla="*/ 29 h 84"/>
              <a:gd name="T44" fmla="*/ 105 w 137"/>
              <a:gd name="T45" fmla="*/ 19 h 84"/>
              <a:gd name="T46" fmla="*/ 100 w 137"/>
              <a:gd name="T47" fmla="*/ 19 h 84"/>
              <a:gd name="T48" fmla="*/ 78 w 137"/>
              <a:gd name="T49" fmla="*/ 0 h 84"/>
              <a:gd name="T50" fmla="*/ 77 w 137"/>
              <a:gd name="T5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7" h="84">
                <a:moveTo>
                  <a:pt x="77" y="0"/>
                </a:moveTo>
                <a:cubicBezTo>
                  <a:pt x="62" y="0"/>
                  <a:pt x="56" y="9"/>
                  <a:pt x="55" y="12"/>
                </a:cubicBezTo>
                <a:cubicBezTo>
                  <a:pt x="53" y="11"/>
                  <a:pt x="49" y="10"/>
                  <a:pt x="44" y="10"/>
                </a:cubicBezTo>
                <a:cubicBezTo>
                  <a:pt x="39" y="10"/>
                  <a:pt x="35" y="11"/>
                  <a:pt x="32" y="15"/>
                </a:cubicBezTo>
                <a:cubicBezTo>
                  <a:pt x="24" y="21"/>
                  <a:pt x="24" y="28"/>
                  <a:pt x="24" y="31"/>
                </a:cubicBezTo>
                <a:cubicBezTo>
                  <a:pt x="24" y="31"/>
                  <a:pt x="23" y="31"/>
                  <a:pt x="22" y="31"/>
                </a:cubicBezTo>
                <a:cubicBezTo>
                  <a:pt x="17" y="31"/>
                  <a:pt x="9" y="32"/>
                  <a:pt x="4" y="39"/>
                </a:cubicBezTo>
                <a:cubicBezTo>
                  <a:pt x="1" y="44"/>
                  <a:pt x="0" y="51"/>
                  <a:pt x="3" y="57"/>
                </a:cubicBezTo>
                <a:cubicBezTo>
                  <a:pt x="6" y="62"/>
                  <a:pt x="11" y="66"/>
                  <a:pt x="16" y="66"/>
                </a:cubicBezTo>
                <a:cubicBezTo>
                  <a:pt x="17" y="68"/>
                  <a:pt x="20" y="72"/>
                  <a:pt x="28" y="72"/>
                </a:cubicBezTo>
                <a:cubicBezTo>
                  <a:pt x="30" y="72"/>
                  <a:pt x="32" y="72"/>
                  <a:pt x="34" y="71"/>
                </a:cubicBezTo>
                <a:cubicBezTo>
                  <a:pt x="35" y="74"/>
                  <a:pt x="41" y="84"/>
                  <a:pt x="54" y="84"/>
                </a:cubicBezTo>
                <a:cubicBezTo>
                  <a:pt x="55" y="84"/>
                  <a:pt x="56" y="83"/>
                  <a:pt x="58" y="83"/>
                </a:cubicBezTo>
                <a:cubicBezTo>
                  <a:pt x="71" y="81"/>
                  <a:pt x="75" y="76"/>
                  <a:pt x="76" y="73"/>
                </a:cubicBezTo>
                <a:cubicBezTo>
                  <a:pt x="78" y="75"/>
                  <a:pt x="83" y="80"/>
                  <a:pt x="91" y="80"/>
                </a:cubicBezTo>
                <a:cubicBezTo>
                  <a:pt x="92" y="80"/>
                  <a:pt x="93" y="80"/>
                  <a:pt x="94" y="79"/>
                </a:cubicBezTo>
                <a:cubicBezTo>
                  <a:pt x="104" y="78"/>
                  <a:pt x="106" y="70"/>
                  <a:pt x="107" y="67"/>
                </a:cubicBezTo>
                <a:cubicBezTo>
                  <a:pt x="108" y="68"/>
                  <a:pt x="111" y="68"/>
                  <a:pt x="114" y="68"/>
                </a:cubicBezTo>
                <a:cubicBezTo>
                  <a:pt x="120" y="68"/>
                  <a:pt x="128" y="66"/>
                  <a:pt x="133" y="58"/>
                </a:cubicBezTo>
                <a:cubicBezTo>
                  <a:pt x="137" y="51"/>
                  <a:pt x="137" y="44"/>
                  <a:pt x="133" y="37"/>
                </a:cubicBezTo>
                <a:cubicBezTo>
                  <a:pt x="130" y="32"/>
                  <a:pt x="124" y="29"/>
                  <a:pt x="119" y="29"/>
                </a:cubicBezTo>
                <a:cubicBezTo>
                  <a:pt x="119" y="29"/>
                  <a:pt x="118" y="29"/>
                  <a:pt x="117" y="29"/>
                </a:cubicBezTo>
                <a:cubicBezTo>
                  <a:pt x="117" y="26"/>
                  <a:pt x="114" y="19"/>
                  <a:pt x="105" y="19"/>
                </a:cubicBezTo>
                <a:cubicBezTo>
                  <a:pt x="103" y="19"/>
                  <a:pt x="102" y="19"/>
                  <a:pt x="100" y="19"/>
                </a:cubicBezTo>
                <a:cubicBezTo>
                  <a:pt x="100" y="15"/>
                  <a:pt x="96" y="1"/>
                  <a:pt x="78" y="0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Freeform 8"/>
          <p:cNvSpPr>
            <a:spLocks/>
          </p:cNvSpPr>
          <p:nvPr/>
        </p:nvSpPr>
        <p:spPr bwMode="auto">
          <a:xfrm>
            <a:off x="3828421" y="1000125"/>
            <a:ext cx="404813" cy="247650"/>
          </a:xfrm>
          <a:custGeom>
            <a:avLst/>
            <a:gdLst>
              <a:gd name="T0" fmla="*/ 73 w 164"/>
              <a:gd name="T1" fmla="*/ 0 h 100"/>
              <a:gd name="T2" fmla="*/ 71 w 164"/>
              <a:gd name="T3" fmla="*/ 0 h 100"/>
              <a:gd name="T4" fmla="*/ 44 w 164"/>
              <a:gd name="T5" fmla="*/ 23 h 100"/>
              <a:gd name="T6" fmla="*/ 39 w 164"/>
              <a:gd name="T7" fmla="*/ 22 h 100"/>
              <a:gd name="T8" fmla="*/ 23 w 164"/>
              <a:gd name="T9" fmla="*/ 34 h 100"/>
              <a:gd name="T10" fmla="*/ 21 w 164"/>
              <a:gd name="T11" fmla="*/ 34 h 100"/>
              <a:gd name="T12" fmla="*/ 5 w 164"/>
              <a:gd name="T13" fmla="*/ 44 h 100"/>
              <a:gd name="T14" fmla="*/ 4 w 164"/>
              <a:gd name="T15" fmla="*/ 69 h 100"/>
              <a:gd name="T16" fmla="*/ 27 w 164"/>
              <a:gd name="T17" fmla="*/ 81 h 100"/>
              <a:gd name="T18" fmla="*/ 36 w 164"/>
              <a:gd name="T19" fmla="*/ 80 h 100"/>
              <a:gd name="T20" fmla="*/ 51 w 164"/>
              <a:gd name="T21" fmla="*/ 95 h 100"/>
              <a:gd name="T22" fmla="*/ 55 w 164"/>
              <a:gd name="T23" fmla="*/ 95 h 100"/>
              <a:gd name="T24" fmla="*/ 73 w 164"/>
              <a:gd name="T25" fmla="*/ 87 h 100"/>
              <a:gd name="T26" fmla="*/ 95 w 164"/>
              <a:gd name="T27" fmla="*/ 99 h 100"/>
              <a:gd name="T28" fmla="*/ 100 w 164"/>
              <a:gd name="T29" fmla="*/ 100 h 100"/>
              <a:gd name="T30" fmla="*/ 124 w 164"/>
              <a:gd name="T31" fmla="*/ 85 h 100"/>
              <a:gd name="T32" fmla="*/ 131 w 164"/>
              <a:gd name="T33" fmla="*/ 86 h 100"/>
              <a:gd name="T34" fmla="*/ 145 w 164"/>
              <a:gd name="T35" fmla="*/ 79 h 100"/>
              <a:gd name="T36" fmla="*/ 160 w 164"/>
              <a:gd name="T37" fmla="*/ 68 h 100"/>
              <a:gd name="T38" fmla="*/ 160 w 164"/>
              <a:gd name="T39" fmla="*/ 46 h 100"/>
              <a:gd name="T40" fmla="*/ 138 w 164"/>
              <a:gd name="T41" fmla="*/ 37 h 100"/>
              <a:gd name="T42" fmla="*/ 135 w 164"/>
              <a:gd name="T43" fmla="*/ 37 h 100"/>
              <a:gd name="T44" fmla="*/ 126 w 164"/>
              <a:gd name="T45" fmla="*/ 17 h 100"/>
              <a:gd name="T46" fmla="*/ 111 w 164"/>
              <a:gd name="T47" fmla="*/ 11 h 100"/>
              <a:gd name="T48" fmla="*/ 99 w 164"/>
              <a:gd name="T49" fmla="*/ 14 h 100"/>
              <a:gd name="T50" fmla="*/ 73 w 164"/>
              <a:gd name="T51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4" h="100">
                <a:moveTo>
                  <a:pt x="73" y="0"/>
                </a:moveTo>
                <a:cubicBezTo>
                  <a:pt x="72" y="0"/>
                  <a:pt x="71" y="0"/>
                  <a:pt x="71" y="0"/>
                </a:cubicBezTo>
                <a:cubicBezTo>
                  <a:pt x="49" y="1"/>
                  <a:pt x="45" y="18"/>
                  <a:pt x="44" y="23"/>
                </a:cubicBezTo>
                <a:cubicBezTo>
                  <a:pt x="42" y="22"/>
                  <a:pt x="40" y="22"/>
                  <a:pt x="39" y="22"/>
                </a:cubicBezTo>
                <a:cubicBezTo>
                  <a:pt x="28" y="22"/>
                  <a:pt x="24" y="31"/>
                  <a:pt x="23" y="34"/>
                </a:cubicBezTo>
                <a:cubicBezTo>
                  <a:pt x="23" y="34"/>
                  <a:pt x="22" y="34"/>
                  <a:pt x="21" y="34"/>
                </a:cubicBezTo>
                <a:cubicBezTo>
                  <a:pt x="15" y="34"/>
                  <a:pt x="9" y="38"/>
                  <a:pt x="5" y="44"/>
                </a:cubicBezTo>
                <a:cubicBezTo>
                  <a:pt x="0" y="52"/>
                  <a:pt x="0" y="61"/>
                  <a:pt x="4" y="69"/>
                </a:cubicBezTo>
                <a:cubicBezTo>
                  <a:pt x="10" y="79"/>
                  <a:pt x="20" y="81"/>
                  <a:pt x="27" y="81"/>
                </a:cubicBezTo>
                <a:cubicBezTo>
                  <a:pt x="31" y="81"/>
                  <a:pt x="34" y="81"/>
                  <a:pt x="36" y="80"/>
                </a:cubicBezTo>
                <a:cubicBezTo>
                  <a:pt x="37" y="84"/>
                  <a:pt x="39" y="93"/>
                  <a:pt x="51" y="95"/>
                </a:cubicBezTo>
                <a:cubicBezTo>
                  <a:pt x="53" y="95"/>
                  <a:pt x="54" y="95"/>
                  <a:pt x="55" y="95"/>
                </a:cubicBezTo>
                <a:cubicBezTo>
                  <a:pt x="64" y="95"/>
                  <a:pt x="70" y="90"/>
                  <a:pt x="73" y="87"/>
                </a:cubicBezTo>
                <a:cubicBezTo>
                  <a:pt x="74" y="91"/>
                  <a:pt x="79" y="97"/>
                  <a:pt x="95" y="99"/>
                </a:cubicBezTo>
                <a:cubicBezTo>
                  <a:pt x="97" y="100"/>
                  <a:pt x="98" y="100"/>
                  <a:pt x="100" y="100"/>
                </a:cubicBezTo>
                <a:cubicBezTo>
                  <a:pt x="116" y="100"/>
                  <a:pt x="122" y="89"/>
                  <a:pt x="124" y="85"/>
                </a:cubicBezTo>
                <a:cubicBezTo>
                  <a:pt x="127" y="86"/>
                  <a:pt x="129" y="86"/>
                  <a:pt x="131" y="86"/>
                </a:cubicBezTo>
                <a:cubicBezTo>
                  <a:pt x="140" y="86"/>
                  <a:pt x="144" y="81"/>
                  <a:pt x="145" y="79"/>
                </a:cubicBezTo>
                <a:cubicBezTo>
                  <a:pt x="151" y="79"/>
                  <a:pt x="157" y="75"/>
                  <a:pt x="160" y="68"/>
                </a:cubicBezTo>
                <a:cubicBezTo>
                  <a:pt x="164" y="60"/>
                  <a:pt x="164" y="52"/>
                  <a:pt x="160" y="46"/>
                </a:cubicBezTo>
                <a:cubicBezTo>
                  <a:pt x="153" y="38"/>
                  <a:pt x="144" y="37"/>
                  <a:pt x="138" y="37"/>
                </a:cubicBezTo>
                <a:cubicBezTo>
                  <a:pt x="137" y="37"/>
                  <a:pt x="136" y="37"/>
                  <a:pt x="135" y="37"/>
                </a:cubicBezTo>
                <a:cubicBezTo>
                  <a:pt x="136" y="33"/>
                  <a:pt x="136" y="25"/>
                  <a:pt x="126" y="17"/>
                </a:cubicBezTo>
                <a:cubicBezTo>
                  <a:pt x="122" y="13"/>
                  <a:pt x="117" y="11"/>
                  <a:pt x="111" y="11"/>
                </a:cubicBezTo>
                <a:cubicBezTo>
                  <a:pt x="106" y="11"/>
                  <a:pt x="101" y="13"/>
                  <a:pt x="99" y="14"/>
                </a:cubicBezTo>
                <a:cubicBezTo>
                  <a:pt x="97" y="10"/>
                  <a:pt x="90" y="0"/>
                  <a:pt x="7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Freeform 9"/>
          <p:cNvSpPr>
            <a:spLocks/>
          </p:cNvSpPr>
          <p:nvPr/>
        </p:nvSpPr>
        <p:spPr bwMode="auto">
          <a:xfrm>
            <a:off x="7100258" y="945669"/>
            <a:ext cx="1577975" cy="960437"/>
          </a:xfrm>
          <a:custGeom>
            <a:avLst/>
            <a:gdLst>
              <a:gd name="T0" fmla="*/ 282 w 639"/>
              <a:gd name="T1" fmla="*/ 0 h 389"/>
              <a:gd name="T2" fmla="*/ 276 w 639"/>
              <a:gd name="T3" fmla="*/ 0 h 389"/>
              <a:gd name="T4" fmla="*/ 170 w 639"/>
              <a:gd name="T5" fmla="*/ 89 h 389"/>
              <a:gd name="T6" fmla="*/ 151 w 639"/>
              <a:gd name="T7" fmla="*/ 87 h 389"/>
              <a:gd name="T8" fmla="*/ 90 w 639"/>
              <a:gd name="T9" fmla="*/ 132 h 389"/>
              <a:gd name="T10" fmla="*/ 83 w 639"/>
              <a:gd name="T11" fmla="*/ 131 h 389"/>
              <a:gd name="T12" fmla="*/ 19 w 639"/>
              <a:gd name="T13" fmla="*/ 173 h 389"/>
              <a:gd name="T14" fmla="*/ 16 w 639"/>
              <a:gd name="T15" fmla="*/ 268 h 389"/>
              <a:gd name="T16" fmla="*/ 105 w 639"/>
              <a:gd name="T17" fmla="*/ 317 h 389"/>
              <a:gd name="T18" fmla="*/ 105 w 639"/>
              <a:gd name="T19" fmla="*/ 317 h 389"/>
              <a:gd name="T20" fmla="*/ 139 w 639"/>
              <a:gd name="T21" fmla="*/ 313 h 389"/>
              <a:gd name="T22" fmla="*/ 199 w 639"/>
              <a:gd name="T23" fmla="*/ 370 h 389"/>
              <a:gd name="T24" fmla="*/ 215 w 639"/>
              <a:gd name="T25" fmla="*/ 371 h 389"/>
              <a:gd name="T26" fmla="*/ 283 w 639"/>
              <a:gd name="T27" fmla="*/ 338 h 389"/>
              <a:gd name="T28" fmla="*/ 369 w 639"/>
              <a:gd name="T29" fmla="*/ 388 h 389"/>
              <a:gd name="T30" fmla="*/ 390 w 639"/>
              <a:gd name="T31" fmla="*/ 389 h 389"/>
              <a:gd name="T32" fmla="*/ 483 w 639"/>
              <a:gd name="T33" fmla="*/ 332 h 389"/>
              <a:gd name="T34" fmla="*/ 511 w 639"/>
              <a:gd name="T35" fmla="*/ 336 h 389"/>
              <a:gd name="T36" fmla="*/ 565 w 639"/>
              <a:gd name="T37" fmla="*/ 307 h 389"/>
              <a:gd name="T38" fmla="*/ 625 w 639"/>
              <a:gd name="T39" fmla="*/ 264 h 389"/>
              <a:gd name="T40" fmla="*/ 621 w 639"/>
              <a:gd name="T41" fmla="*/ 180 h 389"/>
              <a:gd name="T42" fmla="*/ 538 w 639"/>
              <a:gd name="T43" fmla="*/ 144 h 389"/>
              <a:gd name="T44" fmla="*/ 526 w 639"/>
              <a:gd name="T45" fmla="*/ 144 h 389"/>
              <a:gd name="T46" fmla="*/ 492 w 639"/>
              <a:gd name="T47" fmla="*/ 66 h 389"/>
              <a:gd name="T48" fmla="*/ 433 w 639"/>
              <a:gd name="T49" fmla="*/ 44 h 389"/>
              <a:gd name="T50" fmla="*/ 385 w 639"/>
              <a:gd name="T51" fmla="*/ 53 h 389"/>
              <a:gd name="T52" fmla="*/ 282 w 639"/>
              <a:gd name="T53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39" h="389">
                <a:moveTo>
                  <a:pt x="282" y="0"/>
                </a:moveTo>
                <a:cubicBezTo>
                  <a:pt x="280" y="0"/>
                  <a:pt x="278" y="0"/>
                  <a:pt x="276" y="0"/>
                </a:cubicBezTo>
                <a:cubicBezTo>
                  <a:pt x="192" y="2"/>
                  <a:pt x="174" y="69"/>
                  <a:pt x="170" y="89"/>
                </a:cubicBezTo>
                <a:cubicBezTo>
                  <a:pt x="163" y="87"/>
                  <a:pt x="157" y="87"/>
                  <a:pt x="151" y="87"/>
                </a:cubicBezTo>
                <a:cubicBezTo>
                  <a:pt x="108" y="87"/>
                  <a:pt x="94" y="120"/>
                  <a:pt x="90" y="132"/>
                </a:cubicBezTo>
                <a:cubicBezTo>
                  <a:pt x="88" y="131"/>
                  <a:pt x="85" y="131"/>
                  <a:pt x="83" y="131"/>
                </a:cubicBezTo>
                <a:cubicBezTo>
                  <a:pt x="58" y="131"/>
                  <a:pt x="34" y="147"/>
                  <a:pt x="19" y="173"/>
                </a:cubicBezTo>
                <a:cubicBezTo>
                  <a:pt x="1" y="203"/>
                  <a:pt x="0" y="238"/>
                  <a:pt x="16" y="268"/>
                </a:cubicBezTo>
                <a:cubicBezTo>
                  <a:pt x="39" y="308"/>
                  <a:pt x="77" y="317"/>
                  <a:pt x="105" y="317"/>
                </a:cubicBezTo>
                <a:cubicBezTo>
                  <a:pt x="105" y="317"/>
                  <a:pt x="105" y="317"/>
                  <a:pt x="105" y="317"/>
                </a:cubicBezTo>
                <a:cubicBezTo>
                  <a:pt x="120" y="317"/>
                  <a:pt x="133" y="314"/>
                  <a:pt x="139" y="313"/>
                </a:cubicBezTo>
                <a:cubicBezTo>
                  <a:pt x="142" y="327"/>
                  <a:pt x="152" y="361"/>
                  <a:pt x="199" y="370"/>
                </a:cubicBezTo>
                <a:cubicBezTo>
                  <a:pt x="204" y="371"/>
                  <a:pt x="210" y="371"/>
                  <a:pt x="215" y="371"/>
                </a:cubicBezTo>
                <a:cubicBezTo>
                  <a:pt x="250" y="371"/>
                  <a:pt x="273" y="350"/>
                  <a:pt x="283" y="338"/>
                </a:cubicBezTo>
                <a:cubicBezTo>
                  <a:pt x="289" y="353"/>
                  <a:pt x="307" y="378"/>
                  <a:pt x="369" y="388"/>
                </a:cubicBezTo>
                <a:cubicBezTo>
                  <a:pt x="376" y="389"/>
                  <a:pt x="383" y="389"/>
                  <a:pt x="390" y="389"/>
                </a:cubicBezTo>
                <a:cubicBezTo>
                  <a:pt x="450" y="389"/>
                  <a:pt x="476" y="346"/>
                  <a:pt x="483" y="332"/>
                </a:cubicBezTo>
                <a:cubicBezTo>
                  <a:pt x="493" y="335"/>
                  <a:pt x="502" y="336"/>
                  <a:pt x="511" y="336"/>
                </a:cubicBezTo>
                <a:cubicBezTo>
                  <a:pt x="545" y="336"/>
                  <a:pt x="560" y="315"/>
                  <a:pt x="565" y="307"/>
                </a:cubicBezTo>
                <a:cubicBezTo>
                  <a:pt x="589" y="307"/>
                  <a:pt x="611" y="290"/>
                  <a:pt x="625" y="264"/>
                </a:cubicBezTo>
                <a:cubicBezTo>
                  <a:pt x="639" y="234"/>
                  <a:pt x="638" y="202"/>
                  <a:pt x="621" y="180"/>
                </a:cubicBezTo>
                <a:cubicBezTo>
                  <a:pt x="598" y="148"/>
                  <a:pt x="559" y="144"/>
                  <a:pt x="538" y="144"/>
                </a:cubicBezTo>
                <a:cubicBezTo>
                  <a:pt x="534" y="144"/>
                  <a:pt x="530" y="144"/>
                  <a:pt x="526" y="144"/>
                </a:cubicBezTo>
                <a:cubicBezTo>
                  <a:pt x="528" y="130"/>
                  <a:pt x="528" y="98"/>
                  <a:pt x="492" y="66"/>
                </a:cubicBezTo>
                <a:cubicBezTo>
                  <a:pt x="476" y="51"/>
                  <a:pt x="456" y="44"/>
                  <a:pt x="433" y="44"/>
                </a:cubicBezTo>
                <a:cubicBezTo>
                  <a:pt x="411" y="44"/>
                  <a:pt x="393" y="50"/>
                  <a:pt x="385" y="53"/>
                </a:cubicBezTo>
                <a:cubicBezTo>
                  <a:pt x="378" y="40"/>
                  <a:pt x="351" y="0"/>
                  <a:pt x="282" y="0"/>
                </a:cubicBezTo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10"/>
          <p:cNvSpPr>
            <a:spLocks/>
          </p:cNvSpPr>
          <p:nvPr/>
        </p:nvSpPr>
        <p:spPr bwMode="auto">
          <a:xfrm>
            <a:off x="3334708" y="977900"/>
            <a:ext cx="122238" cy="109537"/>
          </a:xfrm>
          <a:custGeom>
            <a:avLst/>
            <a:gdLst>
              <a:gd name="T0" fmla="*/ 25 w 50"/>
              <a:gd name="T1" fmla="*/ 0 h 44"/>
              <a:gd name="T2" fmla="*/ 5 w 50"/>
              <a:gd name="T3" fmla="*/ 13 h 44"/>
              <a:gd name="T4" fmla="*/ 16 w 50"/>
              <a:gd name="T5" fmla="*/ 42 h 44"/>
              <a:gd name="T6" fmla="*/ 25 w 50"/>
              <a:gd name="T7" fmla="*/ 44 h 44"/>
              <a:gd name="T8" fmla="*/ 45 w 50"/>
              <a:gd name="T9" fmla="*/ 32 h 44"/>
              <a:gd name="T10" fmla="*/ 34 w 50"/>
              <a:gd name="T11" fmla="*/ 2 h 44"/>
              <a:gd name="T12" fmla="*/ 25 w 50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4">
                <a:moveTo>
                  <a:pt x="25" y="0"/>
                </a:moveTo>
                <a:cubicBezTo>
                  <a:pt x="17" y="0"/>
                  <a:pt x="9" y="5"/>
                  <a:pt x="5" y="13"/>
                </a:cubicBezTo>
                <a:cubicBezTo>
                  <a:pt x="0" y="24"/>
                  <a:pt x="5" y="37"/>
                  <a:pt x="16" y="42"/>
                </a:cubicBezTo>
                <a:cubicBezTo>
                  <a:pt x="19" y="44"/>
                  <a:pt x="22" y="44"/>
                  <a:pt x="25" y="44"/>
                </a:cubicBezTo>
                <a:cubicBezTo>
                  <a:pt x="33" y="44"/>
                  <a:pt x="41" y="40"/>
                  <a:pt x="45" y="32"/>
                </a:cubicBezTo>
                <a:cubicBezTo>
                  <a:pt x="50" y="21"/>
                  <a:pt x="45" y="7"/>
                  <a:pt x="34" y="2"/>
                </a:cubicBezTo>
                <a:cubicBezTo>
                  <a:pt x="31" y="1"/>
                  <a:pt x="28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11"/>
          <p:cNvSpPr>
            <a:spLocks/>
          </p:cNvSpPr>
          <p:nvPr/>
        </p:nvSpPr>
        <p:spPr bwMode="auto">
          <a:xfrm>
            <a:off x="3523621" y="1111250"/>
            <a:ext cx="193675" cy="171450"/>
          </a:xfrm>
          <a:custGeom>
            <a:avLst/>
            <a:gdLst>
              <a:gd name="T0" fmla="*/ 39 w 78"/>
              <a:gd name="T1" fmla="*/ 0 h 69"/>
              <a:gd name="T2" fmla="*/ 8 w 78"/>
              <a:gd name="T3" fmla="*/ 20 h 69"/>
              <a:gd name="T4" fmla="*/ 24 w 78"/>
              <a:gd name="T5" fmla="*/ 66 h 69"/>
              <a:gd name="T6" fmla="*/ 39 w 78"/>
              <a:gd name="T7" fmla="*/ 69 h 69"/>
              <a:gd name="T8" fmla="*/ 70 w 78"/>
              <a:gd name="T9" fmla="*/ 49 h 69"/>
              <a:gd name="T10" fmla="*/ 53 w 78"/>
              <a:gd name="T11" fmla="*/ 3 h 69"/>
              <a:gd name="T12" fmla="*/ 39 w 78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9">
                <a:moveTo>
                  <a:pt x="39" y="0"/>
                </a:moveTo>
                <a:cubicBezTo>
                  <a:pt x="26" y="0"/>
                  <a:pt x="13" y="7"/>
                  <a:pt x="8" y="20"/>
                </a:cubicBezTo>
                <a:cubicBezTo>
                  <a:pt x="0" y="37"/>
                  <a:pt x="7" y="58"/>
                  <a:pt x="24" y="66"/>
                </a:cubicBezTo>
                <a:cubicBezTo>
                  <a:pt x="29" y="68"/>
                  <a:pt x="34" y="69"/>
                  <a:pt x="39" y="69"/>
                </a:cubicBezTo>
                <a:cubicBezTo>
                  <a:pt x="52" y="69"/>
                  <a:pt x="64" y="61"/>
                  <a:pt x="70" y="49"/>
                </a:cubicBezTo>
                <a:cubicBezTo>
                  <a:pt x="78" y="32"/>
                  <a:pt x="71" y="11"/>
                  <a:pt x="53" y="3"/>
                </a:cubicBezTo>
                <a:cubicBezTo>
                  <a:pt x="49" y="1"/>
                  <a:pt x="44" y="0"/>
                  <a:pt x="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12"/>
          <p:cNvSpPr>
            <a:spLocks/>
          </p:cNvSpPr>
          <p:nvPr/>
        </p:nvSpPr>
        <p:spPr bwMode="auto">
          <a:xfrm>
            <a:off x="2766383" y="3327400"/>
            <a:ext cx="123825" cy="111125"/>
          </a:xfrm>
          <a:custGeom>
            <a:avLst/>
            <a:gdLst>
              <a:gd name="T0" fmla="*/ 25 w 50"/>
              <a:gd name="T1" fmla="*/ 0 h 45"/>
              <a:gd name="T2" fmla="*/ 15 w 50"/>
              <a:gd name="T3" fmla="*/ 3 h 45"/>
              <a:gd name="T4" fmla="*/ 5 w 50"/>
              <a:gd name="T5" fmla="*/ 32 h 45"/>
              <a:gd name="T6" fmla="*/ 25 w 50"/>
              <a:gd name="T7" fmla="*/ 45 h 45"/>
              <a:gd name="T8" fmla="*/ 35 w 50"/>
              <a:gd name="T9" fmla="*/ 42 h 45"/>
              <a:gd name="T10" fmla="*/ 45 w 50"/>
              <a:gd name="T11" fmla="*/ 13 h 45"/>
              <a:gd name="T12" fmla="*/ 25 w 50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">
                <a:moveTo>
                  <a:pt x="25" y="0"/>
                </a:moveTo>
                <a:cubicBezTo>
                  <a:pt x="22" y="0"/>
                  <a:pt x="18" y="1"/>
                  <a:pt x="15" y="3"/>
                </a:cubicBezTo>
                <a:cubicBezTo>
                  <a:pt x="4" y="8"/>
                  <a:pt x="0" y="21"/>
                  <a:pt x="5" y="32"/>
                </a:cubicBezTo>
                <a:cubicBezTo>
                  <a:pt x="9" y="40"/>
                  <a:pt x="17" y="45"/>
                  <a:pt x="25" y="45"/>
                </a:cubicBezTo>
                <a:cubicBezTo>
                  <a:pt x="28" y="45"/>
                  <a:pt x="32" y="44"/>
                  <a:pt x="35" y="42"/>
                </a:cubicBezTo>
                <a:cubicBezTo>
                  <a:pt x="46" y="37"/>
                  <a:pt x="50" y="23"/>
                  <a:pt x="45" y="13"/>
                </a:cubicBezTo>
                <a:cubicBezTo>
                  <a:pt x="41" y="5"/>
                  <a:pt x="33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13"/>
          <p:cNvSpPr>
            <a:spLocks/>
          </p:cNvSpPr>
          <p:nvPr/>
        </p:nvSpPr>
        <p:spPr bwMode="auto">
          <a:xfrm>
            <a:off x="2747333" y="3576638"/>
            <a:ext cx="82550" cy="71437"/>
          </a:xfrm>
          <a:custGeom>
            <a:avLst/>
            <a:gdLst>
              <a:gd name="T0" fmla="*/ 17 w 34"/>
              <a:gd name="T1" fmla="*/ 0 h 29"/>
              <a:gd name="T2" fmla="*/ 10 w 34"/>
              <a:gd name="T3" fmla="*/ 1 h 29"/>
              <a:gd name="T4" fmla="*/ 4 w 34"/>
              <a:gd name="T5" fmla="*/ 21 h 29"/>
              <a:gd name="T6" fmla="*/ 17 w 34"/>
              <a:gd name="T7" fmla="*/ 29 h 29"/>
              <a:gd name="T8" fmla="*/ 24 w 34"/>
              <a:gd name="T9" fmla="*/ 28 h 29"/>
              <a:gd name="T10" fmla="*/ 30 w 34"/>
              <a:gd name="T11" fmla="*/ 8 h 29"/>
              <a:gd name="T12" fmla="*/ 17 w 34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29">
                <a:moveTo>
                  <a:pt x="17" y="0"/>
                </a:moveTo>
                <a:cubicBezTo>
                  <a:pt x="15" y="0"/>
                  <a:pt x="12" y="0"/>
                  <a:pt x="10" y="1"/>
                </a:cubicBezTo>
                <a:cubicBezTo>
                  <a:pt x="3" y="5"/>
                  <a:pt x="0" y="14"/>
                  <a:pt x="4" y="21"/>
                </a:cubicBezTo>
                <a:cubicBezTo>
                  <a:pt x="6" y="26"/>
                  <a:pt x="11" y="29"/>
                  <a:pt x="17" y="29"/>
                </a:cubicBezTo>
                <a:cubicBezTo>
                  <a:pt x="19" y="29"/>
                  <a:pt x="21" y="29"/>
                  <a:pt x="24" y="28"/>
                </a:cubicBezTo>
                <a:cubicBezTo>
                  <a:pt x="31" y="24"/>
                  <a:pt x="34" y="15"/>
                  <a:pt x="30" y="8"/>
                </a:cubicBezTo>
                <a:cubicBezTo>
                  <a:pt x="28" y="3"/>
                  <a:pt x="22" y="0"/>
                  <a:pt x="1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5939796" y="6151563"/>
            <a:ext cx="120650" cy="109537"/>
          </a:xfrm>
          <a:custGeom>
            <a:avLst/>
            <a:gdLst>
              <a:gd name="T0" fmla="*/ 24 w 49"/>
              <a:gd name="T1" fmla="*/ 0 h 44"/>
              <a:gd name="T2" fmla="*/ 8 w 49"/>
              <a:gd name="T3" fmla="*/ 7 h 44"/>
              <a:gd name="T4" fmla="*/ 9 w 49"/>
              <a:gd name="T5" fmla="*/ 38 h 44"/>
              <a:gd name="T6" fmla="*/ 24 w 49"/>
              <a:gd name="T7" fmla="*/ 44 h 44"/>
              <a:gd name="T8" fmla="*/ 40 w 49"/>
              <a:gd name="T9" fmla="*/ 37 h 44"/>
              <a:gd name="T10" fmla="*/ 39 w 49"/>
              <a:gd name="T11" fmla="*/ 6 h 44"/>
              <a:gd name="T12" fmla="*/ 24 w 49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44">
                <a:moveTo>
                  <a:pt x="24" y="0"/>
                </a:moveTo>
                <a:cubicBezTo>
                  <a:pt x="18" y="0"/>
                  <a:pt x="12" y="2"/>
                  <a:pt x="8" y="7"/>
                </a:cubicBezTo>
                <a:cubicBezTo>
                  <a:pt x="0" y="16"/>
                  <a:pt x="0" y="30"/>
                  <a:pt x="9" y="38"/>
                </a:cubicBezTo>
                <a:cubicBezTo>
                  <a:pt x="13" y="42"/>
                  <a:pt x="19" y="44"/>
                  <a:pt x="24" y="44"/>
                </a:cubicBezTo>
                <a:cubicBezTo>
                  <a:pt x="30" y="44"/>
                  <a:pt x="36" y="42"/>
                  <a:pt x="40" y="37"/>
                </a:cubicBezTo>
                <a:cubicBezTo>
                  <a:pt x="49" y="28"/>
                  <a:pt x="48" y="14"/>
                  <a:pt x="39" y="6"/>
                </a:cubicBezTo>
                <a:cubicBezTo>
                  <a:pt x="35" y="2"/>
                  <a:pt x="30" y="0"/>
                  <a:pt x="24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>
            <a:off x="5914396" y="5938838"/>
            <a:ext cx="80963" cy="74612"/>
          </a:xfrm>
          <a:custGeom>
            <a:avLst/>
            <a:gdLst>
              <a:gd name="T0" fmla="*/ 16 w 33"/>
              <a:gd name="T1" fmla="*/ 0 h 30"/>
              <a:gd name="T2" fmla="*/ 5 w 33"/>
              <a:gd name="T3" fmla="*/ 5 h 30"/>
              <a:gd name="T4" fmla="*/ 6 w 33"/>
              <a:gd name="T5" fmla="*/ 26 h 30"/>
              <a:gd name="T6" fmla="*/ 16 w 33"/>
              <a:gd name="T7" fmla="*/ 30 h 30"/>
              <a:gd name="T8" fmla="*/ 27 w 33"/>
              <a:gd name="T9" fmla="*/ 26 h 30"/>
              <a:gd name="T10" fmla="*/ 27 w 33"/>
              <a:gd name="T11" fmla="*/ 4 h 30"/>
              <a:gd name="T12" fmla="*/ 16 w 33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30">
                <a:moveTo>
                  <a:pt x="16" y="0"/>
                </a:moveTo>
                <a:cubicBezTo>
                  <a:pt x="12" y="0"/>
                  <a:pt x="8" y="2"/>
                  <a:pt x="5" y="5"/>
                </a:cubicBezTo>
                <a:cubicBezTo>
                  <a:pt x="0" y="11"/>
                  <a:pt x="0" y="21"/>
                  <a:pt x="6" y="26"/>
                </a:cubicBezTo>
                <a:cubicBezTo>
                  <a:pt x="9" y="29"/>
                  <a:pt x="13" y="30"/>
                  <a:pt x="16" y="30"/>
                </a:cubicBezTo>
                <a:cubicBezTo>
                  <a:pt x="20" y="30"/>
                  <a:pt x="24" y="29"/>
                  <a:pt x="27" y="26"/>
                </a:cubicBezTo>
                <a:cubicBezTo>
                  <a:pt x="33" y="19"/>
                  <a:pt x="33" y="10"/>
                  <a:pt x="27" y="4"/>
                </a:cubicBezTo>
                <a:cubicBezTo>
                  <a:pt x="24" y="2"/>
                  <a:pt x="20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16"/>
          <p:cNvSpPr>
            <a:spLocks/>
          </p:cNvSpPr>
          <p:nvPr/>
        </p:nvSpPr>
        <p:spPr bwMode="auto">
          <a:xfrm>
            <a:off x="6128708" y="5959475"/>
            <a:ext cx="188913" cy="168275"/>
          </a:xfrm>
          <a:custGeom>
            <a:avLst/>
            <a:gdLst>
              <a:gd name="T0" fmla="*/ 38 w 76"/>
              <a:gd name="T1" fmla="*/ 0 h 68"/>
              <a:gd name="T2" fmla="*/ 13 w 76"/>
              <a:gd name="T3" fmla="*/ 11 h 68"/>
              <a:gd name="T4" fmla="*/ 15 w 76"/>
              <a:gd name="T5" fmla="*/ 59 h 68"/>
              <a:gd name="T6" fmla="*/ 38 w 76"/>
              <a:gd name="T7" fmla="*/ 68 h 68"/>
              <a:gd name="T8" fmla="*/ 63 w 76"/>
              <a:gd name="T9" fmla="*/ 57 h 68"/>
              <a:gd name="T10" fmla="*/ 61 w 76"/>
              <a:gd name="T11" fmla="*/ 9 h 68"/>
              <a:gd name="T12" fmla="*/ 38 w 76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8">
                <a:moveTo>
                  <a:pt x="38" y="0"/>
                </a:moveTo>
                <a:cubicBezTo>
                  <a:pt x="29" y="0"/>
                  <a:pt x="19" y="3"/>
                  <a:pt x="13" y="11"/>
                </a:cubicBezTo>
                <a:cubicBezTo>
                  <a:pt x="0" y="25"/>
                  <a:pt x="1" y="46"/>
                  <a:pt x="15" y="59"/>
                </a:cubicBezTo>
                <a:cubicBezTo>
                  <a:pt x="21" y="65"/>
                  <a:pt x="30" y="68"/>
                  <a:pt x="38" y="68"/>
                </a:cubicBezTo>
                <a:cubicBezTo>
                  <a:pt x="47" y="68"/>
                  <a:pt x="56" y="65"/>
                  <a:pt x="63" y="57"/>
                </a:cubicBezTo>
                <a:cubicBezTo>
                  <a:pt x="76" y="43"/>
                  <a:pt x="75" y="22"/>
                  <a:pt x="61" y="9"/>
                </a:cubicBezTo>
                <a:cubicBezTo>
                  <a:pt x="55" y="3"/>
                  <a:pt x="46" y="0"/>
                  <a:pt x="38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9076696" y="4497388"/>
            <a:ext cx="115888" cy="107950"/>
          </a:xfrm>
          <a:custGeom>
            <a:avLst/>
            <a:gdLst>
              <a:gd name="T0" fmla="*/ 23 w 47"/>
              <a:gd name="T1" fmla="*/ 0 h 44"/>
              <a:gd name="T2" fmla="*/ 1 w 47"/>
              <a:gd name="T3" fmla="*/ 19 h 44"/>
              <a:gd name="T4" fmla="*/ 21 w 47"/>
              <a:gd name="T5" fmla="*/ 44 h 44"/>
              <a:gd name="T6" fmla="*/ 23 w 47"/>
              <a:gd name="T7" fmla="*/ 44 h 44"/>
              <a:gd name="T8" fmla="*/ 45 w 47"/>
              <a:gd name="T9" fmla="*/ 25 h 44"/>
              <a:gd name="T10" fmla="*/ 26 w 47"/>
              <a:gd name="T11" fmla="*/ 0 h 44"/>
              <a:gd name="T12" fmla="*/ 23 w 47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44">
                <a:moveTo>
                  <a:pt x="23" y="0"/>
                </a:moveTo>
                <a:cubicBezTo>
                  <a:pt x="12" y="0"/>
                  <a:pt x="3" y="8"/>
                  <a:pt x="1" y="19"/>
                </a:cubicBezTo>
                <a:cubicBezTo>
                  <a:pt x="0" y="32"/>
                  <a:pt x="8" y="43"/>
                  <a:pt x="21" y="44"/>
                </a:cubicBezTo>
                <a:cubicBezTo>
                  <a:pt x="21" y="44"/>
                  <a:pt x="22" y="44"/>
                  <a:pt x="23" y="44"/>
                </a:cubicBezTo>
                <a:cubicBezTo>
                  <a:pt x="34" y="44"/>
                  <a:pt x="44" y="36"/>
                  <a:pt x="45" y="25"/>
                </a:cubicBezTo>
                <a:cubicBezTo>
                  <a:pt x="47" y="13"/>
                  <a:pt x="38" y="2"/>
                  <a:pt x="26" y="0"/>
                </a:cubicBezTo>
                <a:cubicBezTo>
                  <a:pt x="25" y="0"/>
                  <a:pt x="2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18"/>
          <p:cNvSpPr>
            <a:spLocks/>
          </p:cNvSpPr>
          <p:nvPr/>
        </p:nvSpPr>
        <p:spPr bwMode="auto">
          <a:xfrm>
            <a:off x="8927471" y="4354513"/>
            <a:ext cx="77788" cy="73025"/>
          </a:xfrm>
          <a:custGeom>
            <a:avLst/>
            <a:gdLst>
              <a:gd name="T0" fmla="*/ 16 w 32"/>
              <a:gd name="T1" fmla="*/ 0 h 30"/>
              <a:gd name="T2" fmla="*/ 1 w 32"/>
              <a:gd name="T3" fmla="*/ 13 h 30"/>
              <a:gd name="T4" fmla="*/ 14 w 32"/>
              <a:gd name="T5" fmla="*/ 30 h 30"/>
              <a:gd name="T6" fmla="*/ 16 w 32"/>
              <a:gd name="T7" fmla="*/ 30 h 30"/>
              <a:gd name="T8" fmla="*/ 31 w 32"/>
              <a:gd name="T9" fmla="*/ 17 h 30"/>
              <a:gd name="T10" fmla="*/ 18 w 32"/>
              <a:gd name="T11" fmla="*/ 0 h 30"/>
              <a:gd name="T12" fmla="*/ 16 w 32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30">
                <a:moveTo>
                  <a:pt x="16" y="0"/>
                </a:moveTo>
                <a:cubicBezTo>
                  <a:pt x="9" y="0"/>
                  <a:pt x="2" y="6"/>
                  <a:pt x="1" y="13"/>
                </a:cubicBezTo>
                <a:cubicBezTo>
                  <a:pt x="0" y="21"/>
                  <a:pt x="6" y="29"/>
                  <a:pt x="14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24" y="30"/>
                  <a:pt x="30" y="24"/>
                  <a:pt x="31" y="17"/>
                </a:cubicBezTo>
                <a:cubicBezTo>
                  <a:pt x="32" y="9"/>
                  <a:pt x="26" y="1"/>
                  <a:pt x="18" y="0"/>
                </a:cubicBezTo>
                <a:cubicBezTo>
                  <a:pt x="17" y="0"/>
                  <a:pt x="17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9133846" y="4203700"/>
            <a:ext cx="180975" cy="169862"/>
          </a:xfrm>
          <a:custGeom>
            <a:avLst/>
            <a:gdLst>
              <a:gd name="T0" fmla="*/ 36 w 73"/>
              <a:gd name="T1" fmla="*/ 0 h 69"/>
              <a:gd name="T2" fmla="*/ 2 w 73"/>
              <a:gd name="T3" fmla="*/ 30 h 69"/>
              <a:gd name="T4" fmla="*/ 32 w 73"/>
              <a:gd name="T5" fmla="*/ 69 h 69"/>
              <a:gd name="T6" fmla="*/ 36 w 73"/>
              <a:gd name="T7" fmla="*/ 69 h 69"/>
              <a:gd name="T8" fmla="*/ 70 w 73"/>
              <a:gd name="T9" fmla="*/ 39 h 69"/>
              <a:gd name="T10" fmla="*/ 41 w 73"/>
              <a:gd name="T11" fmla="*/ 1 h 69"/>
              <a:gd name="T12" fmla="*/ 36 w 73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69">
                <a:moveTo>
                  <a:pt x="36" y="0"/>
                </a:moveTo>
                <a:cubicBezTo>
                  <a:pt x="19" y="0"/>
                  <a:pt x="4" y="13"/>
                  <a:pt x="2" y="30"/>
                </a:cubicBezTo>
                <a:cubicBezTo>
                  <a:pt x="0" y="49"/>
                  <a:pt x="13" y="67"/>
                  <a:pt x="32" y="69"/>
                </a:cubicBezTo>
                <a:cubicBezTo>
                  <a:pt x="33" y="69"/>
                  <a:pt x="35" y="69"/>
                  <a:pt x="36" y="69"/>
                </a:cubicBezTo>
                <a:cubicBezTo>
                  <a:pt x="53" y="69"/>
                  <a:pt x="68" y="57"/>
                  <a:pt x="70" y="39"/>
                </a:cubicBezTo>
                <a:cubicBezTo>
                  <a:pt x="73" y="20"/>
                  <a:pt x="59" y="3"/>
                  <a:pt x="41" y="1"/>
                </a:cubicBezTo>
                <a:cubicBezTo>
                  <a:pt x="39" y="1"/>
                  <a:pt x="38" y="0"/>
                  <a:pt x="3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5838196" y="736600"/>
            <a:ext cx="112713" cy="107950"/>
          </a:xfrm>
          <a:custGeom>
            <a:avLst/>
            <a:gdLst>
              <a:gd name="T0" fmla="*/ 23 w 46"/>
              <a:gd name="T1" fmla="*/ 0 h 44"/>
              <a:gd name="T2" fmla="*/ 21 w 46"/>
              <a:gd name="T3" fmla="*/ 0 h 44"/>
              <a:gd name="T4" fmla="*/ 1 w 46"/>
              <a:gd name="T5" fmla="*/ 25 h 44"/>
              <a:gd name="T6" fmla="*/ 23 w 46"/>
              <a:gd name="T7" fmla="*/ 44 h 44"/>
              <a:gd name="T8" fmla="*/ 25 w 46"/>
              <a:gd name="T9" fmla="*/ 44 h 44"/>
              <a:gd name="T10" fmla="*/ 45 w 46"/>
              <a:gd name="T11" fmla="*/ 20 h 44"/>
              <a:gd name="T12" fmla="*/ 23 w 46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44">
                <a:moveTo>
                  <a:pt x="23" y="0"/>
                </a:moveTo>
                <a:cubicBezTo>
                  <a:pt x="22" y="0"/>
                  <a:pt x="21" y="0"/>
                  <a:pt x="21" y="0"/>
                </a:cubicBezTo>
                <a:cubicBezTo>
                  <a:pt x="8" y="2"/>
                  <a:pt x="0" y="13"/>
                  <a:pt x="1" y="25"/>
                </a:cubicBezTo>
                <a:cubicBezTo>
                  <a:pt x="2" y="36"/>
                  <a:pt x="12" y="44"/>
                  <a:pt x="23" y="44"/>
                </a:cubicBezTo>
                <a:cubicBezTo>
                  <a:pt x="24" y="44"/>
                  <a:pt x="25" y="44"/>
                  <a:pt x="25" y="44"/>
                </a:cubicBezTo>
                <a:cubicBezTo>
                  <a:pt x="38" y="43"/>
                  <a:pt x="46" y="32"/>
                  <a:pt x="45" y="20"/>
                </a:cubicBezTo>
                <a:cubicBezTo>
                  <a:pt x="44" y="9"/>
                  <a:pt x="3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21"/>
          <p:cNvSpPr>
            <a:spLocks/>
          </p:cNvSpPr>
          <p:nvPr/>
        </p:nvSpPr>
        <p:spPr bwMode="auto">
          <a:xfrm>
            <a:off x="5973133" y="554038"/>
            <a:ext cx="77788" cy="74612"/>
          </a:xfrm>
          <a:custGeom>
            <a:avLst/>
            <a:gdLst>
              <a:gd name="T0" fmla="*/ 15 w 31"/>
              <a:gd name="T1" fmla="*/ 0 h 30"/>
              <a:gd name="T2" fmla="*/ 14 w 31"/>
              <a:gd name="T3" fmla="*/ 0 h 30"/>
              <a:gd name="T4" fmla="*/ 1 w 31"/>
              <a:gd name="T5" fmla="*/ 16 h 30"/>
              <a:gd name="T6" fmla="*/ 15 w 31"/>
              <a:gd name="T7" fmla="*/ 30 h 30"/>
              <a:gd name="T8" fmla="*/ 17 w 31"/>
              <a:gd name="T9" fmla="*/ 29 h 30"/>
              <a:gd name="T10" fmla="*/ 30 w 31"/>
              <a:gd name="T11" fmla="*/ 13 h 30"/>
              <a:gd name="T12" fmla="*/ 15 w 31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30">
                <a:moveTo>
                  <a:pt x="15" y="0"/>
                </a:moveTo>
                <a:cubicBezTo>
                  <a:pt x="15" y="0"/>
                  <a:pt x="14" y="0"/>
                  <a:pt x="14" y="0"/>
                </a:cubicBezTo>
                <a:cubicBezTo>
                  <a:pt x="6" y="1"/>
                  <a:pt x="0" y="8"/>
                  <a:pt x="1" y="16"/>
                </a:cubicBezTo>
                <a:cubicBezTo>
                  <a:pt x="1" y="24"/>
                  <a:pt x="8" y="30"/>
                  <a:pt x="15" y="30"/>
                </a:cubicBezTo>
                <a:cubicBezTo>
                  <a:pt x="16" y="30"/>
                  <a:pt x="16" y="30"/>
                  <a:pt x="17" y="29"/>
                </a:cubicBezTo>
                <a:cubicBezTo>
                  <a:pt x="25" y="29"/>
                  <a:pt x="31" y="21"/>
                  <a:pt x="30" y="13"/>
                </a:cubicBezTo>
                <a:cubicBezTo>
                  <a:pt x="29" y="5"/>
                  <a:pt x="23" y="0"/>
                  <a:pt x="1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22"/>
          <p:cNvSpPr>
            <a:spLocks/>
          </p:cNvSpPr>
          <p:nvPr/>
        </p:nvSpPr>
        <p:spPr bwMode="auto">
          <a:xfrm>
            <a:off x="6082671" y="728663"/>
            <a:ext cx="177800" cy="171450"/>
          </a:xfrm>
          <a:custGeom>
            <a:avLst/>
            <a:gdLst>
              <a:gd name="T0" fmla="*/ 36 w 72"/>
              <a:gd name="T1" fmla="*/ 1 h 69"/>
              <a:gd name="T2" fmla="*/ 32 w 72"/>
              <a:gd name="T3" fmla="*/ 1 h 69"/>
              <a:gd name="T4" fmla="*/ 2 w 72"/>
              <a:gd name="T5" fmla="*/ 39 h 69"/>
              <a:gd name="T6" fmla="*/ 36 w 72"/>
              <a:gd name="T7" fmla="*/ 69 h 69"/>
              <a:gd name="T8" fmla="*/ 40 w 72"/>
              <a:gd name="T9" fmla="*/ 69 h 69"/>
              <a:gd name="T10" fmla="*/ 70 w 72"/>
              <a:gd name="T11" fmla="*/ 31 h 69"/>
              <a:gd name="T12" fmla="*/ 36 w 72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69">
                <a:moveTo>
                  <a:pt x="36" y="1"/>
                </a:moveTo>
                <a:cubicBezTo>
                  <a:pt x="35" y="1"/>
                  <a:pt x="33" y="1"/>
                  <a:pt x="32" y="1"/>
                </a:cubicBezTo>
                <a:cubicBezTo>
                  <a:pt x="13" y="3"/>
                  <a:pt x="0" y="20"/>
                  <a:pt x="2" y="39"/>
                </a:cubicBezTo>
                <a:cubicBezTo>
                  <a:pt x="4" y="56"/>
                  <a:pt x="19" y="69"/>
                  <a:pt x="36" y="69"/>
                </a:cubicBezTo>
                <a:cubicBezTo>
                  <a:pt x="37" y="69"/>
                  <a:pt x="38" y="69"/>
                  <a:pt x="40" y="69"/>
                </a:cubicBezTo>
                <a:cubicBezTo>
                  <a:pt x="59" y="67"/>
                  <a:pt x="72" y="50"/>
                  <a:pt x="70" y="31"/>
                </a:cubicBezTo>
                <a:cubicBezTo>
                  <a:pt x="68" y="14"/>
                  <a:pt x="53" y="0"/>
                  <a:pt x="36" y="1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23"/>
          <p:cNvSpPr>
            <a:spLocks/>
          </p:cNvSpPr>
          <p:nvPr/>
        </p:nvSpPr>
        <p:spPr bwMode="auto">
          <a:xfrm>
            <a:off x="7078033" y="2033588"/>
            <a:ext cx="2700338" cy="2454275"/>
          </a:xfrm>
          <a:custGeom>
            <a:avLst/>
            <a:gdLst>
              <a:gd name="T0" fmla="*/ 1048 w 1094"/>
              <a:gd name="T1" fmla="*/ 460 h 994"/>
              <a:gd name="T2" fmla="*/ 837 w 1094"/>
              <a:gd name="T3" fmla="*/ 368 h 994"/>
              <a:gd name="T4" fmla="*/ 806 w 1094"/>
              <a:gd name="T5" fmla="*/ 369 h 994"/>
              <a:gd name="T6" fmla="*/ 718 w 1094"/>
              <a:gd name="T7" fmla="*/ 169 h 994"/>
              <a:gd name="T8" fmla="*/ 567 w 1094"/>
              <a:gd name="T9" fmla="*/ 113 h 994"/>
              <a:gd name="T10" fmla="*/ 445 w 1094"/>
              <a:gd name="T11" fmla="*/ 138 h 994"/>
              <a:gd name="T12" fmla="*/ 183 w 1094"/>
              <a:gd name="T13" fmla="*/ 0 h 994"/>
              <a:gd name="T14" fmla="*/ 167 w 1094"/>
              <a:gd name="T15" fmla="*/ 1 h 994"/>
              <a:gd name="T16" fmla="*/ 0 w 1094"/>
              <a:gd name="T17" fmla="*/ 54 h 994"/>
              <a:gd name="T18" fmla="*/ 35 w 1094"/>
              <a:gd name="T19" fmla="*/ 154 h 994"/>
              <a:gd name="T20" fmla="*/ 93 w 1094"/>
              <a:gd name="T21" fmla="*/ 149 h 994"/>
              <a:gd name="T22" fmla="*/ 317 w 1094"/>
              <a:gd name="T23" fmla="*/ 308 h 994"/>
              <a:gd name="T24" fmla="*/ 335 w 1094"/>
              <a:gd name="T25" fmla="*/ 308 h 994"/>
              <a:gd name="T26" fmla="*/ 573 w 1094"/>
              <a:gd name="T27" fmla="*/ 460 h 994"/>
              <a:gd name="T28" fmla="*/ 581 w 1094"/>
              <a:gd name="T29" fmla="*/ 809 h 994"/>
              <a:gd name="T30" fmla="*/ 350 w 1094"/>
              <a:gd name="T31" fmla="*/ 979 h 994"/>
              <a:gd name="T32" fmla="*/ 406 w 1094"/>
              <a:gd name="T33" fmla="*/ 990 h 994"/>
              <a:gd name="T34" fmla="*/ 458 w 1094"/>
              <a:gd name="T35" fmla="*/ 994 h 994"/>
              <a:gd name="T36" fmla="*/ 696 w 1094"/>
              <a:gd name="T37" fmla="*/ 848 h 994"/>
              <a:gd name="T38" fmla="*/ 767 w 1094"/>
              <a:gd name="T39" fmla="*/ 860 h 994"/>
              <a:gd name="T40" fmla="*/ 904 w 1094"/>
              <a:gd name="T41" fmla="*/ 786 h 994"/>
              <a:gd name="T42" fmla="*/ 1056 w 1094"/>
              <a:gd name="T43" fmla="*/ 675 h 994"/>
              <a:gd name="T44" fmla="*/ 1048 w 1094"/>
              <a:gd name="T45" fmla="*/ 460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4" h="994">
                <a:moveTo>
                  <a:pt x="1048" y="460"/>
                </a:moveTo>
                <a:cubicBezTo>
                  <a:pt x="987" y="380"/>
                  <a:pt x="890" y="368"/>
                  <a:pt x="837" y="368"/>
                </a:cubicBezTo>
                <a:cubicBezTo>
                  <a:pt x="824" y="368"/>
                  <a:pt x="814" y="368"/>
                  <a:pt x="806" y="369"/>
                </a:cubicBezTo>
                <a:cubicBezTo>
                  <a:pt x="811" y="334"/>
                  <a:pt x="809" y="252"/>
                  <a:pt x="718" y="169"/>
                </a:cubicBezTo>
                <a:cubicBezTo>
                  <a:pt x="677" y="132"/>
                  <a:pt x="626" y="113"/>
                  <a:pt x="567" y="113"/>
                </a:cubicBezTo>
                <a:cubicBezTo>
                  <a:pt x="512" y="113"/>
                  <a:pt x="465" y="130"/>
                  <a:pt x="445" y="138"/>
                </a:cubicBezTo>
                <a:cubicBezTo>
                  <a:pt x="427" y="103"/>
                  <a:pt x="359" y="0"/>
                  <a:pt x="183" y="0"/>
                </a:cubicBezTo>
                <a:cubicBezTo>
                  <a:pt x="178" y="0"/>
                  <a:pt x="172" y="0"/>
                  <a:pt x="167" y="1"/>
                </a:cubicBezTo>
                <a:cubicBezTo>
                  <a:pt x="94" y="3"/>
                  <a:pt x="40" y="25"/>
                  <a:pt x="0" y="54"/>
                </a:cubicBezTo>
                <a:cubicBezTo>
                  <a:pt x="20" y="93"/>
                  <a:pt x="30" y="130"/>
                  <a:pt x="35" y="154"/>
                </a:cubicBezTo>
                <a:cubicBezTo>
                  <a:pt x="55" y="151"/>
                  <a:pt x="75" y="149"/>
                  <a:pt x="93" y="149"/>
                </a:cubicBezTo>
                <a:cubicBezTo>
                  <a:pt x="244" y="149"/>
                  <a:pt x="300" y="261"/>
                  <a:pt x="317" y="308"/>
                </a:cubicBezTo>
                <a:cubicBezTo>
                  <a:pt x="323" y="308"/>
                  <a:pt x="329" y="308"/>
                  <a:pt x="335" y="308"/>
                </a:cubicBezTo>
                <a:cubicBezTo>
                  <a:pt x="426" y="308"/>
                  <a:pt x="517" y="366"/>
                  <a:pt x="573" y="460"/>
                </a:cubicBezTo>
                <a:cubicBezTo>
                  <a:pt x="638" y="570"/>
                  <a:pt x="641" y="701"/>
                  <a:pt x="581" y="809"/>
                </a:cubicBezTo>
                <a:cubicBezTo>
                  <a:pt x="523" y="915"/>
                  <a:pt x="434" y="961"/>
                  <a:pt x="350" y="979"/>
                </a:cubicBezTo>
                <a:cubicBezTo>
                  <a:pt x="367" y="983"/>
                  <a:pt x="385" y="987"/>
                  <a:pt x="406" y="990"/>
                </a:cubicBezTo>
                <a:cubicBezTo>
                  <a:pt x="423" y="992"/>
                  <a:pt x="441" y="994"/>
                  <a:pt x="458" y="994"/>
                </a:cubicBezTo>
                <a:cubicBezTo>
                  <a:pt x="611" y="994"/>
                  <a:pt x="678" y="883"/>
                  <a:pt x="696" y="848"/>
                </a:cubicBezTo>
                <a:cubicBezTo>
                  <a:pt x="721" y="856"/>
                  <a:pt x="745" y="860"/>
                  <a:pt x="767" y="860"/>
                </a:cubicBezTo>
                <a:cubicBezTo>
                  <a:pt x="852" y="860"/>
                  <a:pt x="893" y="805"/>
                  <a:pt x="904" y="786"/>
                </a:cubicBezTo>
                <a:cubicBezTo>
                  <a:pt x="965" y="784"/>
                  <a:pt x="1023" y="742"/>
                  <a:pt x="1056" y="675"/>
                </a:cubicBezTo>
                <a:cubicBezTo>
                  <a:pt x="1094" y="599"/>
                  <a:pt x="1091" y="517"/>
                  <a:pt x="1048" y="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24"/>
          <p:cNvSpPr>
            <a:spLocks/>
          </p:cNvSpPr>
          <p:nvPr/>
        </p:nvSpPr>
        <p:spPr bwMode="auto">
          <a:xfrm>
            <a:off x="4012571" y="833438"/>
            <a:ext cx="2476500" cy="1300162"/>
          </a:xfrm>
          <a:custGeom>
            <a:avLst/>
            <a:gdLst>
              <a:gd name="T0" fmla="*/ 118 w 1003"/>
              <a:gd name="T1" fmla="*/ 487 h 527"/>
              <a:gd name="T2" fmla="*/ 168 w 1003"/>
              <a:gd name="T3" fmla="*/ 527 h 527"/>
              <a:gd name="T4" fmla="*/ 335 w 1003"/>
              <a:gd name="T5" fmla="*/ 484 h 527"/>
              <a:gd name="T6" fmla="*/ 500 w 1003"/>
              <a:gd name="T7" fmla="*/ 515 h 527"/>
              <a:gd name="T8" fmla="*/ 870 w 1003"/>
              <a:gd name="T9" fmla="*/ 327 h 527"/>
              <a:gd name="T10" fmla="*/ 892 w 1003"/>
              <a:gd name="T11" fmla="*/ 327 h 527"/>
              <a:gd name="T12" fmla="*/ 1003 w 1003"/>
              <a:gd name="T13" fmla="*/ 343 h 527"/>
              <a:gd name="T14" fmla="*/ 981 w 1003"/>
              <a:gd name="T15" fmla="*/ 273 h 527"/>
              <a:gd name="T16" fmla="*/ 880 w 1003"/>
              <a:gd name="T17" fmla="*/ 208 h 527"/>
              <a:gd name="T18" fmla="*/ 868 w 1003"/>
              <a:gd name="T19" fmla="*/ 209 h 527"/>
              <a:gd name="T20" fmla="*/ 772 w 1003"/>
              <a:gd name="T21" fmla="*/ 138 h 527"/>
              <a:gd name="T22" fmla="*/ 742 w 1003"/>
              <a:gd name="T23" fmla="*/ 141 h 527"/>
              <a:gd name="T24" fmla="*/ 574 w 1003"/>
              <a:gd name="T25" fmla="*/ 0 h 527"/>
              <a:gd name="T26" fmla="*/ 565 w 1003"/>
              <a:gd name="T27" fmla="*/ 0 h 527"/>
              <a:gd name="T28" fmla="*/ 402 w 1003"/>
              <a:gd name="T29" fmla="*/ 85 h 527"/>
              <a:gd name="T30" fmla="*/ 327 w 1003"/>
              <a:gd name="T31" fmla="*/ 70 h 527"/>
              <a:gd name="T32" fmla="*/ 233 w 1003"/>
              <a:gd name="T33" fmla="*/ 105 h 527"/>
              <a:gd name="T34" fmla="*/ 178 w 1003"/>
              <a:gd name="T35" fmla="*/ 228 h 527"/>
              <a:gd name="T36" fmla="*/ 160 w 1003"/>
              <a:gd name="T37" fmla="*/ 228 h 527"/>
              <a:gd name="T38" fmla="*/ 29 w 1003"/>
              <a:gd name="T39" fmla="*/ 285 h 527"/>
              <a:gd name="T40" fmla="*/ 23 w 1003"/>
              <a:gd name="T41" fmla="*/ 418 h 527"/>
              <a:gd name="T42" fmla="*/ 118 w 1003"/>
              <a:gd name="T43" fmla="*/ 487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03" h="527">
                <a:moveTo>
                  <a:pt x="118" y="487"/>
                </a:moveTo>
                <a:cubicBezTo>
                  <a:pt x="123" y="496"/>
                  <a:pt x="138" y="517"/>
                  <a:pt x="168" y="527"/>
                </a:cubicBezTo>
                <a:cubicBezTo>
                  <a:pt x="217" y="498"/>
                  <a:pt x="273" y="484"/>
                  <a:pt x="335" y="484"/>
                </a:cubicBezTo>
                <a:cubicBezTo>
                  <a:pt x="405" y="484"/>
                  <a:pt x="465" y="502"/>
                  <a:pt x="500" y="515"/>
                </a:cubicBezTo>
                <a:cubicBezTo>
                  <a:pt x="531" y="460"/>
                  <a:pt x="631" y="327"/>
                  <a:pt x="870" y="327"/>
                </a:cubicBezTo>
                <a:cubicBezTo>
                  <a:pt x="877" y="327"/>
                  <a:pt x="884" y="327"/>
                  <a:pt x="892" y="327"/>
                </a:cubicBezTo>
                <a:cubicBezTo>
                  <a:pt x="933" y="328"/>
                  <a:pt x="970" y="334"/>
                  <a:pt x="1003" y="343"/>
                </a:cubicBezTo>
                <a:cubicBezTo>
                  <a:pt x="1001" y="319"/>
                  <a:pt x="994" y="295"/>
                  <a:pt x="981" y="273"/>
                </a:cubicBezTo>
                <a:cubicBezTo>
                  <a:pt x="957" y="233"/>
                  <a:pt x="919" y="208"/>
                  <a:pt x="880" y="208"/>
                </a:cubicBezTo>
                <a:cubicBezTo>
                  <a:pt x="876" y="208"/>
                  <a:pt x="872" y="208"/>
                  <a:pt x="868" y="209"/>
                </a:cubicBezTo>
                <a:cubicBezTo>
                  <a:pt x="862" y="190"/>
                  <a:pt x="840" y="138"/>
                  <a:pt x="772" y="138"/>
                </a:cubicBezTo>
                <a:cubicBezTo>
                  <a:pt x="763" y="138"/>
                  <a:pt x="753" y="139"/>
                  <a:pt x="742" y="141"/>
                </a:cubicBezTo>
                <a:cubicBezTo>
                  <a:pt x="736" y="110"/>
                  <a:pt x="707" y="4"/>
                  <a:pt x="574" y="0"/>
                </a:cubicBezTo>
                <a:cubicBezTo>
                  <a:pt x="571" y="0"/>
                  <a:pt x="568" y="0"/>
                  <a:pt x="565" y="0"/>
                </a:cubicBezTo>
                <a:cubicBezTo>
                  <a:pt x="455" y="0"/>
                  <a:pt x="413" y="64"/>
                  <a:pt x="402" y="85"/>
                </a:cubicBezTo>
                <a:cubicBezTo>
                  <a:pt x="390" y="80"/>
                  <a:pt x="361" y="70"/>
                  <a:pt x="327" y="70"/>
                </a:cubicBezTo>
                <a:cubicBezTo>
                  <a:pt x="290" y="70"/>
                  <a:pt x="258" y="82"/>
                  <a:pt x="233" y="105"/>
                </a:cubicBezTo>
                <a:cubicBezTo>
                  <a:pt x="177" y="156"/>
                  <a:pt x="176" y="207"/>
                  <a:pt x="178" y="228"/>
                </a:cubicBezTo>
                <a:cubicBezTo>
                  <a:pt x="173" y="228"/>
                  <a:pt x="167" y="228"/>
                  <a:pt x="160" y="228"/>
                </a:cubicBezTo>
                <a:cubicBezTo>
                  <a:pt x="127" y="228"/>
                  <a:pt x="66" y="235"/>
                  <a:pt x="29" y="285"/>
                </a:cubicBezTo>
                <a:cubicBezTo>
                  <a:pt x="2" y="320"/>
                  <a:pt x="0" y="371"/>
                  <a:pt x="23" y="418"/>
                </a:cubicBezTo>
                <a:cubicBezTo>
                  <a:pt x="44" y="460"/>
                  <a:pt x="80" y="486"/>
                  <a:pt x="118" y="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25"/>
          <p:cNvSpPr>
            <a:spLocks/>
          </p:cNvSpPr>
          <p:nvPr/>
        </p:nvSpPr>
        <p:spPr bwMode="auto">
          <a:xfrm>
            <a:off x="2480633" y="1860550"/>
            <a:ext cx="1949450" cy="1423987"/>
          </a:xfrm>
          <a:custGeom>
            <a:avLst/>
            <a:gdLst>
              <a:gd name="T0" fmla="*/ 268 w 790"/>
              <a:gd name="T1" fmla="*/ 571 h 577"/>
              <a:gd name="T2" fmla="*/ 279 w 790"/>
              <a:gd name="T3" fmla="*/ 555 h 577"/>
              <a:gd name="T4" fmla="*/ 582 w 790"/>
              <a:gd name="T5" fmla="*/ 421 h 577"/>
              <a:gd name="T6" fmla="*/ 611 w 790"/>
              <a:gd name="T7" fmla="*/ 422 h 577"/>
              <a:gd name="T8" fmla="*/ 738 w 790"/>
              <a:gd name="T9" fmla="*/ 149 h 577"/>
              <a:gd name="T10" fmla="*/ 790 w 790"/>
              <a:gd name="T11" fmla="*/ 110 h 577"/>
              <a:gd name="T12" fmla="*/ 622 w 790"/>
              <a:gd name="T13" fmla="*/ 0 h 577"/>
              <a:gd name="T14" fmla="*/ 612 w 790"/>
              <a:gd name="T15" fmla="*/ 0 h 577"/>
              <a:gd name="T16" fmla="*/ 435 w 790"/>
              <a:gd name="T17" fmla="*/ 93 h 577"/>
              <a:gd name="T18" fmla="*/ 353 w 790"/>
              <a:gd name="T19" fmla="*/ 76 h 577"/>
              <a:gd name="T20" fmla="*/ 252 w 790"/>
              <a:gd name="T21" fmla="*/ 114 h 577"/>
              <a:gd name="T22" fmla="*/ 193 w 790"/>
              <a:gd name="T23" fmla="*/ 248 h 577"/>
              <a:gd name="T24" fmla="*/ 172 w 790"/>
              <a:gd name="T25" fmla="*/ 247 h 577"/>
              <a:gd name="T26" fmla="*/ 31 w 790"/>
              <a:gd name="T27" fmla="*/ 309 h 577"/>
              <a:gd name="T28" fmla="*/ 25 w 790"/>
              <a:gd name="T29" fmla="*/ 453 h 577"/>
              <a:gd name="T30" fmla="*/ 127 w 790"/>
              <a:gd name="T31" fmla="*/ 528 h 577"/>
              <a:gd name="T32" fmla="*/ 219 w 790"/>
              <a:gd name="T33" fmla="*/ 577 h 577"/>
              <a:gd name="T34" fmla="*/ 267 w 790"/>
              <a:gd name="T35" fmla="*/ 570 h 577"/>
              <a:gd name="T36" fmla="*/ 268 w 790"/>
              <a:gd name="T37" fmla="*/ 571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0" h="577">
                <a:moveTo>
                  <a:pt x="268" y="571"/>
                </a:moveTo>
                <a:cubicBezTo>
                  <a:pt x="271" y="565"/>
                  <a:pt x="275" y="560"/>
                  <a:pt x="279" y="555"/>
                </a:cubicBezTo>
                <a:cubicBezTo>
                  <a:pt x="366" y="439"/>
                  <a:pt x="506" y="421"/>
                  <a:pt x="582" y="421"/>
                </a:cubicBezTo>
                <a:cubicBezTo>
                  <a:pt x="591" y="421"/>
                  <a:pt x="601" y="421"/>
                  <a:pt x="611" y="422"/>
                </a:cubicBezTo>
                <a:cubicBezTo>
                  <a:pt x="607" y="368"/>
                  <a:pt x="618" y="257"/>
                  <a:pt x="738" y="149"/>
                </a:cubicBezTo>
                <a:cubicBezTo>
                  <a:pt x="754" y="134"/>
                  <a:pt x="772" y="121"/>
                  <a:pt x="790" y="110"/>
                </a:cubicBezTo>
                <a:cubicBezTo>
                  <a:pt x="771" y="65"/>
                  <a:pt x="725" y="4"/>
                  <a:pt x="622" y="0"/>
                </a:cubicBezTo>
                <a:cubicBezTo>
                  <a:pt x="618" y="0"/>
                  <a:pt x="615" y="0"/>
                  <a:pt x="612" y="0"/>
                </a:cubicBezTo>
                <a:cubicBezTo>
                  <a:pt x="493" y="0"/>
                  <a:pt x="447" y="69"/>
                  <a:pt x="435" y="93"/>
                </a:cubicBezTo>
                <a:cubicBezTo>
                  <a:pt x="422" y="87"/>
                  <a:pt x="390" y="76"/>
                  <a:pt x="353" y="76"/>
                </a:cubicBezTo>
                <a:cubicBezTo>
                  <a:pt x="313" y="76"/>
                  <a:pt x="279" y="89"/>
                  <a:pt x="252" y="114"/>
                </a:cubicBezTo>
                <a:cubicBezTo>
                  <a:pt x="191" y="169"/>
                  <a:pt x="190" y="224"/>
                  <a:pt x="193" y="248"/>
                </a:cubicBezTo>
                <a:cubicBezTo>
                  <a:pt x="188" y="247"/>
                  <a:pt x="181" y="247"/>
                  <a:pt x="172" y="247"/>
                </a:cubicBezTo>
                <a:cubicBezTo>
                  <a:pt x="137" y="247"/>
                  <a:pt x="71" y="255"/>
                  <a:pt x="31" y="309"/>
                </a:cubicBezTo>
                <a:cubicBezTo>
                  <a:pt x="2" y="347"/>
                  <a:pt x="0" y="403"/>
                  <a:pt x="25" y="453"/>
                </a:cubicBezTo>
                <a:cubicBezTo>
                  <a:pt x="47" y="498"/>
                  <a:pt x="86" y="526"/>
                  <a:pt x="127" y="528"/>
                </a:cubicBezTo>
                <a:cubicBezTo>
                  <a:pt x="135" y="541"/>
                  <a:pt x="162" y="577"/>
                  <a:pt x="219" y="577"/>
                </a:cubicBezTo>
                <a:cubicBezTo>
                  <a:pt x="234" y="577"/>
                  <a:pt x="250" y="575"/>
                  <a:pt x="267" y="570"/>
                </a:cubicBezTo>
                <a:lnTo>
                  <a:pt x="268" y="571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26"/>
          <p:cNvSpPr>
            <a:spLocks/>
          </p:cNvSpPr>
          <p:nvPr/>
        </p:nvSpPr>
        <p:spPr bwMode="auto">
          <a:xfrm>
            <a:off x="6922458" y="4411663"/>
            <a:ext cx="1228725" cy="606425"/>
          </a:xfrm>
          <a:custGeom>
            <a:avLst/>
            <a:gdLst>
              <a:gd name="T0" fmla="*/ 468 w 498"/>
              <a:gd name="T1" fmla="*/ 0 h 246"/>
              <a:gd name="T2" fmla="*/ 317 w 498"/>
              <a:gd name="T3" fmla="*/ 26 h 246"/>
              <a:gd name="T4" fmla="*/ 206 w 498"/>
              <a:gd name="T5" fmla="*/ 14 h 246"/>
              <a:gd name="T6" fmla="*/ 0 w 498"/>
              <a:gd name="T7" fmla="*/ 211 h 246"/>
              <a:gd name="T8" fmla="*/ 82 w 498"/>
              <a:gd name="T9" fmla="*/ 246 h 246"/>
              <a:gd name="T10" fmla="*/ 103 w 498"/>
              <a:gd name="T11" fmla="*/ 244 h 246"/>
              <a:gd name="T12" fmla="*/ 195 w 498"/>
              <a:gd name="T13" fmla="*/ 191 h 246"/>
              <a:gd name="T14" fmla="*/ 268 w 498"/>
              <a:gd name="T15" fmla="*/ 226 h 246"/>
              <a:gd name="T16" fmla="*/ 285 w 498"/>
              <a:gd name="T17" fmla="*/ 225 h 246"/>
              <a:gd name="T18" fmla="*/ 349 w 498"/>
              <a:gd name="T19" fmla="*/ 164 h 246"/>
              <a:gd name="T20" fmla="*/ 385 w 498"/>
              <a:gd name="T21" fmla="*/ 168 h 246"/>
              <a:gd name="T22" fmla="*/ 481 w 498"/>
              <a:gd name="T23" fmla="*/ 116 h 246"/>
              <a:gd name="T24" fmla="*/ 478 w 498"/>
              <a:gd name="T25" fmla="*/ 14 h 246"/>
              <a:gd name="T26" fmla="*/ 468 w 498"/>
              <a:gd name="T2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8" h="246">
                <a:moveTo>
                  <a:pt x="468" y="0"/>
                </a:moveTo>
                <a:cubicBezTo>
                  <a:pt x="416" y="20"/>
                  <a:pt x="363" y="26"/>
                  <a:pt x="317" y="26"/>
                </a:cubicBezTo>
                <a:cubicBezTo>
                  <a:pt x="271" y="26"/>
                  <a:pt x="231" y="20"/>
                  <a:pt x="206" y="14"/>
                </a:cubicBezTo>
                <a:cubicBezTo>
                  <a:pt x="194" y="71"/>
                  <a:pt x="150" y="179"/>
                  <a:pt x="0" y="211"/>
                </a:cubicBezTo>
                <a:cubicBezTo>
                  <a:pt x="16" y="228"/>
                  <a:pt x="42" y="246"/>
                  <a:pt x="82" y="246"/>
                </a:cubicBezTo>
                <a:cubicBezTo>
                  <a:pt x="89" y="246"/>
                  <a:pt x="96" y="245"/>
                  <a:pt x="103" y="244"/>
                </a:cubicBezTo>
                <a:cubicBezTo>
                  <a:pt x="170" y="234"/>
                  <a:pt x="189" y="207"/>
                  <a:pt x="195" y="191"/>
                </a:cubicBezTo>
                <a:cubicBezTo>
                  <a:pt x="206" y="204"/>
                  <a:pt x="231" y="226"/>
                  <a:pt x="268" y="226"/>
                </a:cubicBezTo>
                <a:cubicBezTo>
                  <a:pt x="274" y="226"/>
                  <a:pt x="280" y="226"/>
                  <a:pt x="285" y="225"/>
                </a:cubicBezTo>
                <a:cubicBezTo>
                  <a:pt x="335" y="216"/>
                  <a:pt x="346" y="179"/>
                  <a:pt x="349" y="164"/>
                </a:cubicBezTo>
                <a:cubicBezTo>
                  <a:pt x="356" y="166"/>
                  <a:pt x="369" y="168"/>
                  <a:pt x="385" y="168"/>
                </a:cubicBezTo>
                <a:cubicBezTo>
                  <a:pt x="416" y="168"/>
                  <a:pt x="457" y="159"/>
                  <a:pt x="481" y="116"/>
                </a:cubicBezTo>
                <a:cubicBezTo>
                  <a:pt x="498" y="85"/>
                  <a:pt x="497" y="46"/>
                  <a:pt x="478" y="14"/>
                </a:cubicBezTo>
                <a:cubicBezTo>
                  <a:pt x="475" y="9"/>
                  <a:pt x="472" y="5"/>
                  <a:pt x="468" y="0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27"/>
          <p:cNvSpPr>
            <a:spLocks/>
          </p:cNvSpPr>
          <p:nvPr/>
        </p:nvSpPr>
        <p:spPr bwMode="auto">
          <a:xfrm>
            <a:off x="5584196" y="4675188"/>
            <a:ext cx="2305050" cy="1096962"/>
          </a:xfrm>
          <a:custGeom>
            <a:avLst/>
            <a:gdLst>
              <a:gd name="T0" fmla="*/ 813 w 934"/>
              <a:gd name="T1" fmla="*/ 66 h 444"/>
              <a:gd name="T2" fmla="*/ 802 w 934"/>
              <a:gd name="T3" fmla="*/ 67 h 444"/>
              <a:gd name="T4" fmla="*/ 713 w 934"/>
              <a:gd name="T5" fmla="*/ 0 h 444"/>
              <a:gd name="T6" fmla="*/ 708 w 934"/>
              <a:gd name="T7" fmla="*/ 1 h 444"/>
              <a:gd name="T8" fmla="*/ 529 w 934"/>
              <a:gd name="T9" fmla="*/ 106 h 444"/>
              <a:gd name="T10" fmla="*/ 472 w 934"/>
              <a:gd name="T11" fmla="*/ 111 h 444"/>
              <a:gd name="T12" fmla="*/ 232 w 934"/>
              <a:gd name="T13" fmla="*/ 5 h 444"/>
              <a:gd name="T14" fmla="*/ 163 w 934"/>
              <a:gd name="T15" fmla="*/ 85 h 444"/>
              <a:gd name="T16" fmla="*/ 163 w 934"/>
              <a:gd name="T17" fmla="*/ 85 h 444"/>
              <a:gd name="T18" fmla="*/ 163 w 934"/>
              <a:gd name="T19" fmla="*/ 85 h 444"/>
              <a:gd name="T20" fmla="*/ 15 w 934"/>
              <a:gd name="T21" fmla="*/ 152 h 444"/>
              <a:gd name="T22" fmla="*/ 19 w 934"/>
              <a:gd name="T23" fmla="*/ 260 h 444"/>
              <a:gd name="T24" fmla="*/ 107 w 934"/>
              <a:gd name="T25" fmla="*/ 324 h 444"/>
              <a:gd name="T26" fmla="*/ 186 w 934"/>
              <a:gd name="T27" fmla="*/ 367 h 444"/>
              <a:gd name="T28" fmla="*/ 227 w 934"/>
              <a:gd name="T29" fmla="*/ 360 h 444"/>
              <a:gd name="T30" fmla="*/ 363 w 934"/>
              <a:gd name="T31" fmla="*/ 444 h 444"/>
              <a:gd name="T32" fmla="*/ 393 w 934"/>
              <a:gd name="T33" fmla="*/ 441 h 444"/>
              <a:gd name="T34" fmla="*/ 519 w 934"/>
              <a:gd name="T35" fmla="*/ 369 h 444"/>
              <a:gd name="T36" fmla="*/ 619 w 934"/>
              <a:gd name="T37" fmla="*/ 417 h 444"/>
              <a:gd name="T38" fmla="*/ 642 w 934"/>
              <a:gd name="T39" fmla="*/ 415 h 444"/>
              <a:gd name="T40" fmla="*/ 730 w 934"/>
              <a:gd name="T41" fmla="*/ 332 h 444"/>
              <a:gd name="T42" fmla="*/ 780 w 934"/>
              <a:gd name="T43" fmla="*/ 337 h 444"/>
              <a:gd name="T44" fmla="*/ 910 w 934"/>
              <a:gd name="T45" fmla="*/ 266 h 444"/>
              <a:gd name="T46" fmla="*/ 907 w 934"/>
              <a:gd name="T47" fmla="*/ 126 h 444"/>
              <a:gd name="T48" fmla="*/ 813 w 934"/>
              <a:gd name="T49" fmla="*/ 6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4" h="444">
                <a:moveTo>
                  <a:pt x="813" y="66"/>
                </a:moveTo>
                <a:cubicBezTo>
                  <a:pt x="809" y="66"/>
                  <a:pt x="806" y="66"/>
                  <a:pt x="802" y="67"/>
                </a:cubicBezTo>
                <a:cubicBezTo>
                  <a:pt x="797" y="49"/>
                  <a:pt x="776" y="0"/>
                  <a:pt x="713" y="0"/>
                </a:cubicBezTo>
                <a:cubicBezTo>
                  <a:pt x="711" y="0"/>
                  <a:pt x="709" y="1"/>
                  <a:pt x="708" y="1"/>
                </a:cubicBezTo>
                <a:cubicBezTo>
                  <a:pt x="676" y="46"/>
                  <a:pt x="621" y="90"/>
                  <a:pt x="529" y="106"/>
                </a:cubicBezTo>
                <a:cubicBezTo>
                  <a:pt x="510" y="110"/>
                  <a:pt x="490" y="111"/>
                  <a:pt x="472" y="111"/>
                </a:cubicBezTo>
                <a:cubicBezTo>
                  <a:pt x="356" y="111"/>
                  <a:pt x="276" y="50"/>
                  <a:pt x="232" y="5"/>
                </a:cubicBezTo>
                <a:cubicBezTo>
                  <a:pt x="220" y="29"/>
                  <a:pt x="200" y="57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29" y="110"/>
                  <a:pt x="82" y="134"/>
                  <a:pt x="15" y="152"/>
                </a:cubicBezTo>
                <a:cubicBezTo>
                  <a:pt x="0" y="183"/>
                  <a:pt x="1" y="223"/>
                  <a:pt x="19" y="260"/>
                </a:cubicBezTo>
                <a:cubicBezTo>
                  <a:pt x="39" y="299"/>
                  <a:pt x="72" y="323"/>
                  <a:pt x="107" y="324"/>
                </a:cubicBezTo>
                <a:cubicBezTo>
                  <a:pt x="113" y="335"/>
                  <a:pt x="137" y="367"/>
                  <a:pt x="186" y="367"/>
                </a:cubicBezTo>
                <a:cubicBezTo>
                  <a:pt x="198" y="367"/>
                  <a:pt x="212" y="364"/>
                  <a:pt x="227" y="360"/>
                </a:cubicBezTo>
                <a:cubicBezTo>
                  <a:pt x="236" y="380"/>
                  <a:pt x="275" y="444"/>
                  <a:pt x="363" y="444"/>
                </a:cubicBezTo>
                <a:cubicBezTo>
                  <a:pt x="373" y="444"/>
                  <a:pt x="383" y="443"/>
                  <a:pt x="393" y="441"/>
                </a:cubicBezTo>
                <a:cubicBezTo>
                  <a:pt x="484" y="428"/>
                  <a:pt x="511" y="391"/>
                  <a:pt x="519" y="369"/>
                </a:cubicBezTo>
                <a:cubicBezTo>
                  <a:pt x="534" y="387"/>
                  <a:pt x="568" y="417"/>
                  <a:pt x="619" y="417"/>
                </a:cubicBezTo>
                <a:cubicBezTo>
                  <a:pt x="627" y="417"/>
                  <a:pt x="635" y="416"/>
                  <a:pt x="642" y="415"/>
                </a:cubicBezTo>
                <a:cubicBezTo>
                  <a:pt x="711" y="403"/>
                  <a:pt x="726" y="352"/>
                  <a:pt x="730" y="332"/>
                </a:cubicBezTo>
                <a:cubicBezTo>
                  <a:pt x="740" y="334"/>
                  <a:pt x="758" y="337"/>
                  <a:pt x="780" y="337"/>
                </a:cubicBezTo>
                <a:cubicBezTo>
                  <a:pt x="821" y="337"/>
                  <a:pt x="878" y="325"/>
                  <a:pt x="910" y="266"/>
                </a:cubicBezTo>
                <a:cubicBezTo>
                  <a:pt x="934" y="223"/>
                  <a:pt x="933" y="170"/>
                  <a:pt x="907" y="126"/>
                </a:cubicBezTo>
                <a:cubicBezTo>
                  <a:pt x="885" y="89"/>
                  <a:pt x="849" y="66"/>
                  <a:pt x="813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28"/>
          <p:cNvSpPr>
            <a:spLocks/>
          </p:cNvSpPr>
          <p:nvPr/>
        </p:nvSpPr>
        <p:spPr bwMode="auto">
          <a:xfrm>
            <a:off x="3018796" y="4538663"/>
            <a:ext cx="3370263" cy="1595437"/>
          </a:xfrm>
          <a:custGeom>
            <a:avLst/>
            <a:gdLst>
              <a:gd name="T0" fmla="*/ 1215 w 1365"/>
              <a:gd name="T1" fmla="*/ 129 h 646"/>
              <a:gd name="T2" fmla="*/ 965 w 1365"/>
              <a:gd name="T3" fmla="*/ 225 h 646"/>
              <a:gd name="T4" fmla="*/ 891 w 1365"/>
              <a:gd name="T5" fmla="*/ 231 h 646"/>
              <a:gd name="T6" fmla="*/ 554 w 1365"/>
              <a:gd name="T7" fmla="*/ 31 h 646"/>
              <a:gd name="T8" fmla="*/ 461 w 1365"/>
              <a:gd name="T9" fmla="*/ 44 h 646"/>
              <a:gd name="T10" fmla="*/ 319 w 1365"/>
              <a:gd name="T11" fmla="*/ 0 h 646"/>
              <a:gd name="T12" fmla="*/ 192 w 1365"/>
              <a:gd name="T13" fmla="*/ 97 h 646"/>
              <a:gd name="T14" fmla="*/ 177 w 1365"/>
              <a:gd name="T15" fmla="*/ 96 h 646"/>
              <a:gd name="T16" fmla="*/ 39 w 1365"/>
              <a:gd name="T17" fmla="*/ 184 h 646"/>
              <a:gd name="T18" fmla="*/ 34 w 1365"/>
              <a:gd name="T19" fmla="*/ 387 h 646"/>
              <a:gd name="T20" fmla="*/ 225 w 1365"/>
              <a:gd name="T21" fmla="*/ 492 h 646"/>
              <a:gd name="T22" fmla="*/ 297 w 1365"/>
              <a:gd name="T23" fmla="*/ 483 h 646"/>
              <a:gd name="T24" fmla="*/ 425 w 1365"/>
              <a:gd name="T25" fmla="*/ 605 h 646"/>
              <a:gd name="T26" fmla="*/ 459 w 1365"/>
              <a:gd name="T27" fmla="*/ 608 h 646"/>
              <a:gd name="T28" fmla="*/ 605 w 1365"/>
              <a:gd name="T29" fmla="*/ 538 h 646"/>
              <a:gd name="T30" fmla="*/ 789 w 1365"/>
              <a:gd name="T31" fmla="*/ 643 h 646"/>
              <a:gd name="T32" fmla="*/ 832 w 1365"/>
              <a:gd name="T33" fmla="*/ 646 h 646"/>
              <a:gd name="T34" fmla="*/ 1032 w 1365"/>
              <a:gd name="T35" fmla="*/ 524 h 646"/>
              <a:gd name="T36" fmla="*/ 1091 w 1365"/>
              <a:gd name="T37" fmla="*/ 534 h 646"/>
              <a:gd name="T38" fmla="*/ 1206 w 1365"/>
              <a:gd name="T39" fmla="*/ 472 h 646"/>
              <a:gd name="T40" fmla="*/ 1334 w 1365"/>
              <a:gd name="T41" fmla="*/ 379 h 646"/>
              <a:gd name="T42" fmla="*/ 1327 w 1365"/>
              <a:gd name="T43" fmla="*/ 199 h 646"/>
              <a:gd name="T44" fmla="*/ 1215 w 1365"/>
              <a:gd name="T45" fmla="*/ 12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5" h="646">
                <a:moveTo>
                  <a:pt x="1215" y="129"/>
                </a:moveTo>
                <a:cubicBezTo>
                  <a:pt x="1168" y="169"/>
                  <a:pt x="1091" y="206"/>
                  <a:pt x="965" y="225"/>
                </a:cubicBezTo>
                <a:cubicBezTo>
                  <a:pt x="939" y="229"/>
                  <a:pt x="914" y="231"/>
                  <a:pt x="891" y="231"/>
                </a:cubicBezTo>
                <a:cubicBezTo>
                  <a:pt x="682" y="231"/>
                  <a:pt x="584" y="88"/>
                  <a:pt x="554" y="31"/>
                </a:cubicBezTo>
                <a:cubicBezTo>
                  <a:pt x="521" y="40"/>
                  <a:pt x="490" y="44"/>
                  <a:pt x="461" y="44"/>
                </a:cubicBezTo>
                <a:cubicBezTo>
                  <a:pt x="398" y="44"/>
                  <a:pt x="352" y="24"/>
                  <a:pt x="319" y="0"/>
                </a:cubicBezTo>
                <a:cubicBezTo>
                  <a:pt x="230" y="2"/>
                  <a:pt x="200" y="71"/>
                  <a:pt x="192" y="97"/>
                </a:cubicBezTo>
                <a:cubicBezTo>
                  <a:pt x="187" y="96"/>
                  <a:pt x="182" y="96"/>
                  <a:pt x="177" y="96"/>
                </a:cubicBezTo>
                <a:cubicBezTo>
                  <a:pt x="124" y="96"/>
                  <a:pt x="71" y="129"/>
                  <a:pt x="39" y="184"/>
                </a:cubicBezTo>
                <a:cubicBezTo>
                  <a:pt x="1" y="248"/>
                  <a:pt x="0" y="324"/>
                  <a:pt x="34" y="387"/>
                </a:cubicBezTo>
                <a:cubicBezTo>
                  <a:pt x="82" y="473"/>
                  <a:pt x="164" y="492"/>
                  <a:pt x="225" y="492"/>
                </a:cubicBezTo>
                <a:cubicBezTo>
                  <a:pt x="257" y="492"/>
                  <a:pt x="283" y="487"/>
                  <a:pt x="297" y="483"/>
                </a:cubicBezTo>
                <a:cubicBezTo>
                  <a:pt x="303" y="513"/>
                  <a:pt x="325" y="587"/>
                  <a:pt x="425" y="605"/>
                </a:cubicBezTo>
                <a:cubicBezTo>
                  <a:pt x="436" y="607"/>
                  <a:pt x="448" y="608"/>
                  <a:pt x="459" y="608"/>
                </a:cubicBezTo>
                <a:cubicBezTo>
                  <a:pt x="533" y="608"/>
                  <a:pt x="583" y="563"/>
                  <a:pt x="605" y="538"/>
                </a:cubicBezTo>
                <a:cubicBezTo>
                  <a:pt x="617" y="569"/>
                  <a:pt x="656" y="624"/>
                  <a:pt x="789" y="643"/>
                </a:cubicBezTo>
                <a:cubicBezTo>
                  <a:pt x="804" y="645"/>
                  <a:pt x="818" y="646"/>
                  <a:pt x="832" y="646"/>
                </a:cubicBezTo>
                <a:cubicBezTo>
                  <a:pt x="961" y="646"/>
                  <a:pt x="1017" y="554"/>
                  <a:pt x="1032" y="524"/>
                </a:cubicBezTo>
                <a:cubicBezTo>
                  <a:pt x="1053" y="531"/>
                  <a:pt x="1073" y="534"/>
                  <a:pt x="1091" y="534"/>
                </a:cubicBezTo>
                <a:cubicBezTo>
                  <a:pt x="1163" y="534"/>
                  <a:pt x="1197" y="488"/>
                  <a:pt x="1206" y="472"/>
                </a:cubicBezTo>
                <a:cubicBezTo>
                  <a:pt x="1257" y="471"/>
                  <a:pt x="1306" y="435"/>
                  <a:pt x="1334" y="379"/>
                </a:cubicBezTo>
                <a:cubicBezTo>
                  <a:pt x="1365" y="316"/>
                  <a:pt x="1363" y="247"/>
                  <a:pt x="1327" y="199"/>
                </a:cubicBezTo>
                <a:cubicBezTo>
                  <a:pt x="1296" y="158"/>
                  <a:pt x="1254" y="139"/>
                  <a:pt x="1215" y="129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Subtitle 4"/>
          <p:cNvSpPr txBox="1">
            <a:spLocks/>
          </p:cNvSpPr>
          <p:nvPr/>
        </p:nvSpPr>
        <p:spPr>
          <a:xfrm>
            <a:off x="3747853" y="2666831"/>
            <a:ext cx="4739483" cy="1707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latin typeface="Bebas" pitchFamily="2" charset="0"/>
              </a:rPr>
              <a:t>Architecture</a:t>
            </a:r>
            <a:endParaRPr lang="id-ID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94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  <p:bldP spid="5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34" y="2980788"/>
            <a:ext cx="12101735" cy="927808"/>
          </a:xfrm>
        </p:spPr>
        <p:txBody>
          <a:bodyPr/>
          <a:lstStyle/>
          <a:p>
            <a:pPr algn="ctr"/>
            <a:r>
              <a:rPr lang="en-US" sz="4705" dirty="0" err="1">
                <a:solidFill>
                  <a:schemeClr val="tx1"/>
                </a:solidFill>
              </a:rPr>
              <a:t>Qu’est</a:t>
            </a:r>
            <a:r>
              <a:rPr lang="en-US" sz="4705" dirty="0">
                <a:solidFill>
                  <a:schemeClr val="tx1"/>
                </a:solidFill>
              </a:rPr>
              <a:t> </a:t>
            </a:r>
            <a:r>
              <a:rPr lang="en-US" sz="4705" dirty="0" err="1">
                <a:solidFill>
                  <a:schemeClr val="tx1"/>
                </a:solidFill>
              </a:rPr>
              <a:t>ce</a:t>
            </a:r>
            <a:r>
              <a:rPr lang="en-US" sz="4705" dirty="0">
                <a:solidFill>
                  <a:schemeClr val="tx1"/>
                </a:solidFill>
              </a:rPr>
              <a:t> </a:t>
            </a:r>
            <a:r>
              <a:rPr lang="en-US" sz="4705" dirty="0" err="1">
                <a:solidFill>
                  <a:schemeClr val="tx1"/>
                </a:solidFill>
              </a:rPr>
              <a:t>qu’un</a:t>
            </a:r>
            <a:r>
              <a:rPr lang="en-US" sz="4705" dirty="0">
                <a:solidFill>
                  <a:schemeClr val="tx1"/>
                </a:solidFill>
              </a:rPr>
              <a:t> container ?</a:t>
            </a:r>
          </a:p>
        </p:txBody>
      </p:sp>
    </p:spTree>
    <p:extLst>
      <p:ext uri="{BB962C8B-B14F-4D97-AF65-F5344CB8AC3E}">
        <p14:creationId xmlns:p14="http://schemas.microsoft.com/office/powerpoint/2010/main" val="956298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54" name="Rectangle 353"/>
          <p:cNvSpPr/>
          <p:nvPr/>
        </p:nvSpPr>
        <p:spPr bwMode="auto">
          <a:xfrm>
            <a:off x="5685090" y="3130191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199577" y="3130193"/>
            <a:ext cx="491767" cy="487863"/>
            <a:chOff x="5303837" y="3192462"/>
            <a:chExt cx="501628" cy="497646"/>
          </a:xfrm>
        </p:grpSpPr>
        <p:sp>
          <p:nvSpPr>
            <p:cNvPr id="353" name="Rectangle 352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5" name="Group 354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356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7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8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61" name="Rectangle 360"/>
          <p:cNvSpPr/>
          <p:nvPr/>
        </p:nvSpPr>
        <p:spPr bwMode="auto">
          <a:xfrm>
            <a:off x="5685089" y="3658075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99575" y="3658077"/>
            <a:ext cx="491767" cy="487863"/>
            <a:chOff x="5303836" y="3730931"/>
            <a:chExt cx="501628" cy="497646"/>
          </a:xfrm>
        </p:grpSpPr>
        <p:sp>
          <p:nvSpPr>
            <p:cNvPr id="360" name="Rectangle 359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62" name="Group 361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363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4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67" name="Rectangle 366"/>
          <p:cNvSpPr/>
          <p:nvPr/>
        </p:nvSpPr>
        <p:spPr bwMode="auto">
          <a:xfrm>
            <a:off x="5685090" y="4185958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199577" y="4185958"/>
            <a:ext cx="491767" cy="487863"/>
            <a:chOff x="5303837" y="4269398"/>
            <a:chExt cx="501628" cy="497646"/>
          </a:xfrm>
        </p:grpSpPr>
        <p:sp>
          <p:nvSpPr>
            <p:cNvPr id="366" name="Rectangle 365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68" name="Group 367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369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0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1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2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3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4546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1" y="2717944"/>
            <a:ext cx="12192000" cy="396990"/>
          </a:xfrm>
          <a:prstGeom prst="rect">
            <a:avLst/>
          </a:prstGeom>
          <a:noFill/>
        </p:spPr>
        <p:txBody>
          <a:bodyPr wrap="square" lIns="182828" tIns="0" rIns="182828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354" name="Rectangle 353"/>
          <p:cNvSpPr/>
          <p:nvPr/>
        </p:nvSpPr>
        <p:spPr bwMode="auto">
          <a:xfrm>
            <a:off x="3921184" y="3120255"/>
            <a:ext cx="1710307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361" name="Rectangle 360"/>
          <p:cNvSpPr/>
          <p:nvPr/>
        </p:nvSpPr>
        <p:spPr bwMode="auto">
          <a:xfrm>
            <a:off x="3921185" y="3648139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367" name="Rectangle 366"/>
          <p:cNvSpPr/>
          <p:nvPr/>
        </p:nvSpPr>
        <p:spPr bwMode="auto">
          <a:xfrm>
            <a:off x="3921184" y="4176022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742771" y="3126746"/>
            <a:ext cx="3042504" cy="996757"/>
            <a:chOff x="5857925" y="3188946"/>
            <a:chExt cx="3103512" cy="1016745"/>
          </a:xfrm>
        </p:grpSpPr>
        <p:sp>
          <p:nvSpPr>
            <p:cNvPr id="214" name="Rectangle 213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5" name="Rectangle 214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2" name="Rectangle 261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3" name="Rectangle 262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4" name="Rectangle 273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5" name="Rectangle 274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0" name="Group 209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252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3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4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216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2" name="TextBox 211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266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7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8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9" name="Group 258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264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5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70" name="Group 269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278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9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0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276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7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2" name="TextBox 271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424545" y="3119745"/>
            <a:ext cx="491767" cy="487863"/>
            <a:chOff x="5303837" y="3192462"/>
            <a:chExt cx="501628" cy="497646"/>
          </a:xfrm>
        </p:grpSpPr>
        <p:sp>
          <p:nvSpPr>
            <p:cNvPr id="67" name="Rectangle 66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69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3424543" y="3647629"/>
            <a:ext cx="491767" cy="487863"/>
            <a:chOff x="5303836" y="3730931"/>
            <a:chExt cx="501628" cy="497646"/>
          </a:xfrm>
        </p:grpSpPr>
        <p:sp>
          <p:nvSpPr>
            <p:cNvPr id="73" name="Rectangle 72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75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3424545" y="4175511"/>
            <a:ext cx="491767" cy="487863"/>
            <a:chOff x="5303837" y="4269398"/>
            <a:chExt cx="501628" cy="497646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80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1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24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591" y="4734898"/>
            <a:ext cx="12192000" cy="396990"/>
          </a:xfrm>
          <a:prstGeom prst="rect">
            <a:avLst/>
          </a:prstGeom>
          <a:noFill/>
        </p:spPr>
        <p:txBody>
          <a:bodyPr wrap="square" lIns="182828" tIns="0" rIns="182828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3922773" y="5137211"/>
            <a:ext cx="1710307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3922774" y="5665095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45" name="Rectangle 144"/>
          <p:cNvSpPr/>
          <p:nvPr/>
        </p:nvSpPr>
        <p:spPr bwMode="auto">
          <a:xfrm>
            <a:off x="3922773" y="6192978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3431005" y="5137211"/>
            <a:ext cx="491767" cy="487863"/>
            <a:chOff x="5303837" y="3192462"/>
            <a:chExt cx="501628" cy="497646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01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3431003" y="5665095"/>
            <a:ext cx="491767" cy="487863"/>
            <a:chOff x="5303836" y="3730931"/>
            <a:chExt cx="501628" cy="497646"/>
          </a:xfrm>
        </p:grpSpPr>
        <p:sp>
          <p:nvSpPr>
            <p:cNvPr id="105" name="Rectangle 104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07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3431005" y="6192978"/>
            <a:ext cx="491767" cy="487863"/>
            <a:chOff x="5303837" y="4269398"/>
            <a:chExt cx="501628" cy="497646"/>
          </a:xfrm>
        </p:grpSpPr>
        <p:sp>
          <p:nvSpPr>
            <p:cNvPr id="110" name="Rectangle 109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12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5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6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5744360" y="5131828"/>
            <a:ext cx="3042504" cy="996757"/>
            <a:chOff x="5857925" y="3188946"/>
            <a:chExt cx="3103512" cy="1016745"/>
          </a:xfrm>
        </p:grpSpPr>
        <p:sp>
          <p:nvSpPr>
            <p:cNvPr id="199" name="Rectangle 198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2" name="Rectangle 201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4" name="Rectangle 203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5" name="Group 204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226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6" name="Group 205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224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7" name="TextBox 206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221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219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0" name="TextBox 209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11" name="Group 210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216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214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3" name="TextBox 212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354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591" y="4734898"/>
            <a:ext cx="12192000" cy="396990"/>
          </a:xfrm>
          <a:prstGeom prst="rect">
            <a:avLst/>
          </a:prstGeom>
          <a:noFill/>
        </p:spPr>
        <p:txBody>
          <a:bodyPr wrap="square" lIns="182828" tIns="0" rIns="182828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3922773" y="5137211"/>
            <a:ext cx="1710307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3922774" y="5665095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45" name="Rectangle 144"/>
          <p:cNvSpPr/>
          <p:nvPr/>
        </p:nvSpPr>
        <p:spPr bwMode="auto">
          <a:xfrm>
            <a:off x="3922773" y="6192978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3437261" y="2832382"/>
            <a:ext cx="491767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3922773" y="2832382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3545285" y="2987103"/>
            <a:ext cx="272571" cy="214763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75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76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77" name="Rectangle 76"/>
          <p:cNvSpPr/>
          <p:nvPr/>
        </p:nvSpPr>
        <p:spPr bwMode="auto">
          <a:xfrm>
            <a:off x="3437261" y="3360265"/>
            <a:ext cx="491767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3922773" y="3360265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3583844" y="3488059"/>
            <a:ext cx="179249" cy="232272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80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81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82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83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84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431005" y="5137211"/>
            <a:ext cx="491767" cy="487863"/>
            <a:chOff x="5303837" y="3192462"/>
            <a:chExt cx="501628" cy="497646"/>
          </a:xfrm>
        </p:grpSpPr>
        <p:sp>
          <p:nvSpPr>
            <p:cNvPr id="68" name="Rectangle 67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70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86" name="Group 85"/>
          <p:cNvGrpSpPr/>
          <p:nvPr/>
        </p:nvGrpSpPr>
        <p:grpSpPr>
          <a:xfrm>
            <a:off x="3431003" y="5665095"/>
            <a:ext cx="491767" cy="487863"/>
            <a:chOff x="5303836" y="3730931"/>
            <a:chExt cx="501628" cy="497646"/>
          </a:xfrm>
        </p:grpSpPr>
        <p:sp>
          <p:nvSpPr>
            <p:cNvPr id="87" name="Rectangle 86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89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3431005" y="6192978"/>
            <a:ext cx="491767" cy="487863"/>
            <a:chOff x="5303837" y="4269398"/>
            <a:chExt cx="501628" cy="497646"/>
          </a:xfrm>
        </p:grpSpPr>
        <p:sp>
          <p:nvSpPr>
            <p:cNvPr id="92" name="Rectangle 91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94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12" name="Group 211"/>
          <p:cNvGrpSpPr/>
          <p:nvPr/>
        </p:nvGrpSpPr>
        <p:grpSpPr>
          <a:xfrm>
            <a:off x="5744360" y="5131828"/>
            <a:ext cx="3042504" cy="996757"/>
            <a:chOff x="5857925" y="3188946"/>
            <a:chExt cx="3103512" cy="1016745"/>
          </a:xfrm>
        </p:grpSpPr>
        <p:sp>
          <p:nvSpPr>
            <p:cNvPr id="213" name="Rectangle 212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5" name="Rectangle 214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7" name="Rectangle 216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240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1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238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9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1" name="TextBox 220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22" name="Group 221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235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233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4" name="TextBox 223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230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228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7" name="TextBox 226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6109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/>
          <p:cNvSpPr/>
          <p:nvPr/>
        </p:nvSpPr>
        <p:spPr bwMode="auto">
          <a:xfrm>
            <a:off x="3922773" y="1895552"/>
            <a:ext cx="4864091" cy="1603185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96" name="Rectangle 195"/>
          <p:cNvSpPr/>
          <p:nvPr/>
        </p:nvSpPr>
        <p:spPr bwMode="auto">
          <a:xfrm>
            <a:off x="3922773" y="3538754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197" name="Rectangle 196"/>
          <p:cNvSpPr/>
          <p:nvPr/>
        </p:nvSpPr>
        <p:spPr bwMode="auto">
          <a:xfrm>
            <a:off x="3437261" y="1895552"/>
            <a:ext cx="491767" cy="16031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8" name="Rectangle 197"/>
          <p:cNvSpPr/>
          <p:nvPr/>
        </p:nvSpPr>
        <p:spPr bwMode="auto">
          <a:xfrm>
            <a:off x="3437261" y="3538754"/>
            <a:ext cx="491767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2" y="1486748"/>
            <a:ext cx="12193588" cy="396990"/>
          </a:xfrm>
          <a:prstGeom prst="rect">
            <a:avLst/>
          </a:prstGeom>
          <a:noFill/>
        </p:spPr>
        <p:txBody>
          <a:bodyPr wrap="square" lIns="182828" tIns="0" rIns="182828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591" y="4734898"/>
            <a:ext cx="12192000" cy="396990"/>
          </a:xfrm>
          <a:prstGeom prst="rect">
            <a:avLst/>
          </a:prstGeom>
          <a:noFill/>
        </p:spPr>
        <p:txBody>
          <a:bodyPr wrap="square" lIns="182828" tIns="0" rIns="182828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3539465" y="2591957"/>
            <a:ext cx="272571" cy="214763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75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76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583844" y="3666549"/>
            <a:ext cx="179249" cy="232272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80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81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82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83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84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89" name="Rectangle 88"/>
          <p:cNvSpPr/>
          <p:nvPr/>
        </p:nvSpPr>
        <p:spPr bwMode="auto">
          <a:xfrm>
            <a:off x="4970615" y="2391449"/>
            <a:ext cx="3739959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3" tIns="146263" rIns="89643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485102" y="2391449"/>
            <a:ext cx="491767" cy="487863"/>
            <a:chOff x="4495435" y="2334205"/>
            <a:chExt cx="501628" cy="497646"/>
          </a:xfrm>
        </p:grpSpPr>
        <p:sp>
          <p:nvSpPr>
            <p:cNvPr id="88" name="Rectangle 87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91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0" name="Rectangle 69"/>
          <p:cNvSpPr/>
          <p:nvPr/>
        </p:nvSpPr>
        <p:spPr bwMode="auto">
          <a:xfrm>
            <a:off x="4970615" y="2899321"/>
            <a:ext cx="3739959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3" tIns="146263" rIns="89643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485102" y="2899321"/>
            <a:ext cx="491767" cy="487863"/>
            <a:chOff x="4498836" y="2852262"/>
            <a:chExt cx="501628" cy="497646"/>
          </a:xfrm>
        </p:grpSpPr>
        <p:sp>
          <p:nvSpPr>
            <p:cNvPr id="69" name="Rectangle 68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7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5" name="Rectangle 84"/>
          <p:cNvSpPr/>
          <p:nvPr/>
        </p:nvSpPr>
        <p:spPr bwMode="auto">
          <a:xfrm>
            <a:off x="3922773" y="5137211"/>
            <a:ext cx="1710307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3922774" y="5665095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3922773" y="6192978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3431005" y="5137211"/>
            <a:ext cx="491767" cy="487863"/>
            <a:chOff x="5303837" y="3192462"/>
            <a:chExt cx="501628" cy="497646"/>
          </a:xfrm>
        </p:grpSpPr>
        <p:sp>
          <p:nvSpPr>
            <p:cNvPr id="96" name="Rectangle 95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98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3431003" y="5665095"/>
            <a:ext cx="491767" cy="487863"/>
            <a:chOff x="5303836" y="3730931"/>
            <a:chExt cx="501628" cy="497646"/>
          </a:xfrm>
        </p:grpSpPr>
        <p:sp>
          <p:nvSpPr>
            <p:cNvPr id="102" name="Rectangle 101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04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3431005" y="6192978"/>
            <a:ext cx="491767" cy="487863"/>
            <a:chOff x="5303837" y="4269398"/>
            <a:chExt cx="501628" cy="497646"/>
          </a:xfrm>
        </p:grpSpPr>
        <p:sp>
          <p:nvSpPr>
            <p:cNvPr id="107" name="Rectangle 106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09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14" name="Group 113"/>
          <p:cNvGrpSpPr/>
          <p:nvPr/>
        </p:nvGrpSpPr>
        <p:grpSpPr>
          <a:xfrm>
            <a:off x="5744360" y="5131828"/>
            <a:ext cx="3042504" cy="996757"/>
            <a:chOff x="5857925" y="3188946"/>
            <a:chExt cx="3103512" cy="1016745"/>
          </a:xfrm>
        </p:grpSpPr>
        <p:sp>
          <p:nvSpPr>
            <p:cNvPr id="115" name="Rectangle 114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143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141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138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0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136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133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4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5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131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2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4847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">
        <p159:morph option="byWord"/>
      </p:transition>
    </mc:Choice>
    <mc:Fallback>
      <p:transition spd="slow" advClick="0" advTm="5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2" y="1486748"/>
            <a:ext cx="12193588" cy="396990"/>
          </a:xfrm>
          <a:prstGeom prst="rect">
            <a:avLst/>
          </a:prstGeom>
          <a:noFill/>
        </p:spPr>
        <p:txBody>
          <a:bodyPr wrap="square" lIns="182828" tIns="0" rIns="182828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591" y="4734898"/>
            <a:ext cx="12192000" cy="396990"/>
          </a:xfrm>
          <a:prstGeom prst="rect">
            <a:avLst/>
          </a:prstGeom>
          <a:noFill/>
        </p:spPr>
        <p:txBody>
          <a:bodyPr wrap="square" lIns="182828" tIns="0" rIns="182828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3922773" y="1895552"/>
            <a:ext cx="4864091" cy="1603185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3922773" y="3538754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4970615" y="2391449"/>
            <a:ext cx="1330056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3" tIns="146263" rIns="89643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485102" y="2391449"/>
            <a:ext cx="491767" cy="487863"/>
            <a:chOff x="4495435" y="2334205"/>
            <a:chExt cx="501628" cy="497646"/>
          </a:xfrm>
        </p:grpSpPr>
        <p:sp>
          <p:nvSpPr>
            <p:cNvPr id="88" name="Rectangle 87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91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0" name="Rectangle 69"/>
          <p:cNvSpPr/>
          <p:nvPr/>
        </p:nvSpPr>
        <p:spPr bwMode="auto">
          <a:xfrm>
            <a:off x="4970615" y="2899321"/>
            <a:ext cx="3739959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3" tIns="146263" rIns="89643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485102" y="2899321"/>
            <a:ext cx="491767" cy="487863"/>
            <a:chOff x="4498836" y="2852262"/>
            <a:chExt cx="501628" cy="497646"/>
          </a:xfrm>
        </p:grpSpPr>
        <p:sp>
          <p:nvSpPr>
            <p:cNvPr id="69" name="Rectangle 68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7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08482" y="2029160"/>
            <a:ext cx="690581" cy="835736"/>
            <a:chOff x="1156020" y="2248829"/>
            <a:chExt cx="704429" cy="852494"/>
          </a:xfrm>
        </p:grpSpPr>
        <p:sp>
          <p:nvSpPr>
            <p:cNvPr id="86" name="TextBox 85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96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7209563" y="2029160"/>
            <a:ext cx="690581" cy="835736"/>
            <a:chOff x="1156020" y="2248829"/>
            <a:chExt cx="704429" cy="852494"/>
          </a:xfrm>
        </p:grpSpPr>
        <p:sp>
          <p:nvSpPr>
            <p:cNvPr id="106" name="TextBox 105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109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2" name="Group 111"/>
          <p:cNvGrpSpPr/>
          <p:nvPr/>
        </p:nvGrpSpPr>
        <p:grpSpPr>
          <a:xfrm>
            <a:off x="8010642" y="2029160"/>
            <a:ext cx="690581" cy="835736"/>
            <a:chOff x="1156020" y="2248829"/>
            <a:chExt cx="704429" cy="852494"/>
          </a:xfrm>
        </p:grpSpPr>
        <p:sp>
          <p:nvSpPr>
            <p:cNvPr id="113" name="TextBox 112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116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8" name="Rectangle 217"/>
          <p:cNvSpPr/>
          <p:nvPr/>
        </p:nvSpPr>
        <p:spPr bwMode="auto">
          <a:xfrm>
            <a:off x="3437261" y="1895552"/>
            <a:ext cx="491767" cy="16031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9" name="Group 218"/>
          <p:cNvGrpSpPr/>
          <p:nvPr/>
        </p:nvGrpSpPr>
        <p:grpSpPr>
          <a:xfrm>
            <a:off x="3539465" y="2591957"/>
            <a:ext cx="272571" cy="214763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220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221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222" name="Rectangle 221"/>
          <p:cNvSpPr/>
          <p:nvPr/>
        </p:nvSpPr>
        <p:spPr bwMode="auto">
          <a:xfrm>
            <a:off x="3437261" y="3538754"/>
            <a:ext cx="491767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3" name="Group 222"/>
          <p:cNvGrpSpPr/>
          <p:nvPr/>
        </p:nvGrpSpPr>
        <p:grpSpPr>
          <a:xfrm>
            <a:off x="3583844" y="3666549"/>
            <a:ext cx="179249" cy="232272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224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225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226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227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228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00" name="Rectangle 99"/>
          <p:cNvSpPr/>
          <p:nvPr/>
        </p:nvSpPr>
        <p:spPr bwMode="auto">
          <a:xfrm>
            <a:off x="3922773" y="5137211"/>
            <a:ext cx="1710307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01" name="Rectangle 100"/>
          <p:cNvSpPr/>
          <p:nvPr/>
        </p:nvSpPr>
        <p:spPr bwMode="auto">
          <a:xfrm>
            <a:off x="3922774" y="5665095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02" name="Rectangle 101"/>
          <p:cNvSpPr/>
          <p:nvPr/>
        </p:nvSpPr>
        <p:spPr bwMode="auto">
          <a:xfrm>
            <a:off x="3922773" y="6192978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3431005" y="5137211"/>
            <a:ext cx="491767" cy="487863"/>
            <a:chOff x="5303837" y="3192462"/>
            <a:chExt cx="501628" cy="497646"/>
          </a:xfrm>
        </p:grpSpPr>
        <p:sp>
          <p:nvSpPr>
            <p:cNvPr id="104" name="Rectangle 103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20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1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2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3431003" y="5665095"/>
            <a:ext cx="491767" cy="487863"/>
            <a:chOff x="5303836" y="3730931"/>
            <a:chExt cx="501628" cy="497646"/>
          </a:xfrm>
        </p:grpSpPr>
        <p:sp>
          <p:nvSpPr>
            <p:cNvPr id="124" name="Rectangle 123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27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8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3431005" y="6192978"/>
            <a:ext cx="491767" cy="487863"/>
            <a:chOff x="5303837" y="4269398"/>
            <a:chExt cx="501628" cy="497646"/>
          </a:xfrm>
        </p:grpSpPr>
        <p:sp>
          <p:nvSpPr>
            <p:cNvPr id="130" name="Rectangle 129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32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3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4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5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6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5744360" y="5131828"/>
            <a:ext cx="3042504" cy="996757"/>
            <a:chOff x="5857925" y="3188946"/>
            <a:chExt cx="3103512" cy="1016745"/>
          </a:xfrm>
        </p:grpSpPr>
        <p:sp>
          <p:nvSpPr>
            <p:cNvPr id="138" name="Rectangle 137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165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6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7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163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6" name="TextBox 145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160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158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9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155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153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2" name="TextBox 151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7128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19836" y="1486747"/>
            <a:ext cx="5826761" cy="396990"/>
          </a:xfrm>
          <a:prstGeom prst="rect">
            <a:avLst/>
          </a:prstGeom>
          <a:noFill/>
        </p:spPr>
        <p:txBody>
          <a:bodyPr wrap="square" lIns="182828" tIns="0" rIns="182828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9835" y="4734897"/>
            <a:ext cx="5826760" cy="396990"/>
          </a:xfrm>
          <a:prstGeom prst="rect">
            <a:avLst/>
          </a:prstGeom>
          <a:noFill/>
        </p:spPr>
        <p:txBody>
          <a:bodyPr wrap="square" lIns="0" tIns="0" rIns="0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216" name="Rectangle 215"/>
          <p:cNvSpPr/>
          <p:nvPr/>
        </p:nvSpPr>
        <p:spPr bwMode="auto">
          <a:xfrm>
            <a:off x="830740" y="1890169"/>
            <a:ext cx="4864091" cy="1603185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217" name="Rectangle 216"/>
          <p:cNvSpPr/>
          <p:nvPr/>
        </p:nvSpPr>
        <p:spPr bwMode="auto">
          <a:xfrm>
            <a:off x="830740" y="3533371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218" name="Rectangle 217"/>
          <p:cNvSpPr/>
          <p:nvPr/>
        </p:nvSpPr>
        <p:spPr bwMode="auto">
          <a:xfrm>
            <a:off x="1878583" y="2386065"/>
            <a:ext cx="1330056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3" tIns="146263" rIns="89643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219" name="Group 218"/>
          <p:cNvGrpSpPr/>
          <p:nvPr/>
        </p:nvGrpSpPr>
        <p:grpSpPr>
          <a:xfrm>
            <a:off x="1393070" y="2386065"/>
            <a:ext cx="491767" cy="487863"/>
            <a:chOff x="4495435" y="2334205"/>
            <a:chExt cx="501628" cy="497646"/>
          </a:xfrm>
        </p:grpSpPr>
        <p:sp>
          <p:nvSpPr>
            <p:cNvPr id="220" name="Rectangle 219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222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3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4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25" name="Rectangle 224"/>
          <p:cNvSpPr/>
          <p:nvPr/>
        </p:nvSpPr>
        <p:spPr bwMode="auto">
          <a:xfrm>
            <a:off x="1878582" y="2893938"/>
            <a:ext cx="3739959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3" tIns="146263" rIns="89643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226" name="Group 225"/>
          <p:cNvGrpSpPr/>
          <p:nvPr/>
        </p:nvGrpSpPr>
        <p:grpSpPr>
          <a:xfrm>
            <a:off x="1393070" y="2893938"/>
            <a:ext cx="491767" cy="487863"/>
            <a:chOff x="4498836" y="2852262"/>
            <a:chExt cx="501628" cy="497646"/>
          </a:xfrm>
        </p:grpSpPr>
        <p:sp>
          <p:nvSpPr>
            <p:cNvPr id="227" name="Rectangle 226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7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3316450" y="2023776"/>
            <a:ext cx="690581" cy="835736"/>
            <a:chOff x="1156020" y="2248829"/>
            <a:chExt cx="704429" cy="852494"/>
          </a:xfrm>
        </p:grpSpPr>
        <p:sp>
          <p:nvSpPr>
            <p:cNvPr id="230" name="TextBox 229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233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6" name="Group 235"/>
          <p:cNvGrpSpPr/>
          <p:nvPr/>
        </p:nvGrpSpPr>
        <p:grpSpPr>
          <a:xfrm>
            <a:off x="4117530" y="2023776"/>
            <a:ext cx="690581" cy="835736"/>
            <a:chOff x="1156020" y="2248829"/>
            <a:chExt cx="704429" cy="852494"/>
          </a:xfrm>
        </p:grpSpPr>
        <p:sp>
          <p:nvSpPr>
            <p:cNvPr id="237" name="TextBox 236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238" name="Rectangle 237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9" name="Group 238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240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1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3" name="Group 242"/>
          <p:cNvGrpSpPr/>
          <p:nvPr/>
        </p:nvGrpSpPr>
        <p:grpSpPr>
          <a:xfrm>
            <a:off x="4918610" y="2023776"/>
            <a:ext cx="690581" cy="835736"/>
            <a:chOff x="1156020" y="2248829"/>
            <a:chExt cx="704429" cy="852494"/>
          </a:xfrm>
        </p:grpSpPr>
        <p:sp>
          <p:nvSpPr>
            <p:cNvPr id="244" name="TextBox 243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245" name="Rectangle 244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6" name="Group 245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247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8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50" name="Rectangle 249"/>
          <p:cNvSpPr/>
          <p:nvPr/>
        </p:nvSpPr>
        <p:spPr bwMode="auto">
          <a:xfrm>
            <a:off x="345227" y="1890169"/>
            <a:ext cx="491767" cy="16031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1" name="Group 250"/>
          <p:cNvGrpSpPr/>
          <p:nvPr/>
        </p:nvGrpSpPr>
        <p:grpSpPr>
          <a:xfrm>
            <a:off x="447432" y="2586575"/>
            <a:ext cx="272571" cy="214763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252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253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254" name="Rectangle 253"/>
          <p:cNvSpPr/>
          <p:nvPr/>
        </p:nvSpPr>
        <p:spPr bwMode="auto">
          <a:xfrm>
            <a:off x="345227" y="3533371"/>
            <a:ext cx="491767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5" name="Group 254"/>
          <p:cNvGrpSpPr/>
          <p:nvPr/>
        </p:nvGrpSpPr>
        <p:grpSpPr>
          <a:xfrm>
            <a:off x="491810" y="3661165"/>
            <a:ext cx="179249" cy="232272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256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257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258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259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260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309" name="Straight Connector 308"/>
          <p:cNvCxnSpPr>
            <a:cxnSpLocks/>
          </p:cNvCxnSpPr>
          <p:nvPr/>
        </p:nvCxnSpPr>
        <p:spPr>
          <a:xfrm flipH="1">
            <a:off x="7059191" y="1239054"/>
            <a:ext cx="4227" cy="543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 bwMode="auto">
          <a:xfrm>
            <a:off x="836995" y="5131829"/>
            <a:ext cx="1710307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02" name="Rectangle 101"/>
          <p:cNvSpPr/>
          <p:nvPr/>
        </p:nvSpPr>
        <p:spPr bwMode="auto">
          <a:xfrm>
            <a:off x="836994" y="5659713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836993" y="6187594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345225" y="5131829"/>
            <a:ext cx="491767" cy="487863"/>
            <a:chOff x="5303837" y="3192462"/>
            <a:chExt cx="501628" cy="497646"/>
          </a:xfrm>
        </p:grpSpPr>
        <p:sp>
          <p:nvSpPr>
            <p:cNvPr id="105" name="Rectangle 104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07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10" name="Group 109"/>
          <p:cNvGrpSpPr/>
          <p:nvPr/>
        </p:nvGrpSpPr>
        <p:grpSpPr>
          <a:xfrm>
            <a:off x="345223" y="5659713"/>
            <a:ext cx="491767" cy="487863"/>
            <a:chOff x="5303836" y="3730931"/>
            <a:chExt cx="501628" cy="497646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13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345225" y="6187594"/>
            <a:ext cx="491767" cy="487863"/>
            <a:chOff x="5303837" y="4269398"/>
            <a:chExt cx="501628" cy="497646"/>
          </a:xfrm>
        </p:grpSpPr>
        <p:sp>
          <p:nvSpPr>
            <p:cNvPr id="116" name="Rectangle 115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18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9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0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1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2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2658580" y="5126446"/>
            <a:ext cx="3042504" cy="996757"/>
            <a:chOff x="5857925" y="3188946"/>
            <a:chExt cx="3103512" cy="1016745"/>
          </a:xfrm>
        </p:grpSpPr>
        <p:sp>
          <p:nvSpPr>
            <p:cNvPr id="125" name="Rectangle 124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153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5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151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148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9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0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146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7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143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141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0" name="TextBox 139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3583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19836" y="1486747"/>
            <a:ext cx="5826761" cy="396990"/>
          </a:xfrm>
          <a:prstGeom prst="rect">
            <a:avLst/>
          </a:prstGeom>
          <a:noFill/>
        </p:spPr>
        <p:txBody>
          <a:bodyPr wrap="square" lIns="182828" tIns="0" rIns="182828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9835" y="4734897"/>
            <a:ext cx="5826760" cy="396990"/>
          </a:xfrm>
          <a:prstGeom prst="rect">
            <a:avLst/>
          </a:prstGeom>
          <a:noFill/>
        </p:spPr>
        <p:txBody>
          <a:bodyPr wrap="square" lIns="0" tIns="0" rIns="0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301" name="Rectangle 300"/>
          <p:cNvSpPr/>
          <p:nvPr/>
        </p:nvSpPr>
        <p:spPr bwMode="auto">
          <a:xfrm>
            <a:off x="830740" y="1890169"/>
            <a:ext cx="4864091" cy="1603185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302" name="Rectangle 301"/>
          <p:cNvSpPr/>
          <p:nvPr/>
        </p:nvSpPr>
        <p:spPr bwMode="auto">
          <a:xfrm>
            <a:off x="830740" y="3533371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303" name="Rectangle 302"/>
          <p:cNvSpPr/>
          <p:nvPr/>
        </p:nvSpPr>
        <p:spPr bwMode="auto">
          <a:xfrm>
            <a:off x="1878583" y="2386065"/>
            <a:ext cx="1330056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3" tIns="146263" rIns="89643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304" name="Group 303"/>
          <p:cNvGrpSpPr/>
          <p:nvPr/>
        </p:nvGrpSpPr>
        <p:grpSpPr>
          <a:xfrm>
            <a:off x="1393070" y="2386065"/>
            <a:ext cx="491767" cy="487863"/>
            <a:chOff x="4495435" y="2334205"/>
            <a:chExt cx="501628" cy="497646"/>
          </a:xfrm>
        </p:grpSpPr>
        <p:sp>
          <p:nvSpPr>
            <p:cNvPr id="305" name="Rectangle 304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07" name="Group 306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308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09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10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11" name="Rectangle 310"/>
          <p:cNvSpPr/>
          <p:nvPr/>
        </p:nvSpPr>
        <p:spPr bwMode="auto">
          <a:xfrm>
            <a:off x="1878582" y="2893938"/>
            <a:ext cx="3739959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3" tIns="146263" rIns="89643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312" name="Group 311"/>
          <p:cNvGrpSpPr/>
          <p:nvPr/>
        </p:nvGrpSpPr>
        <p:grpSpPr>
          <a:xfrm>
            <a:off x="1393070" y="2893938"/>
            <a:ext cx="491767" cy="487863"/>
            <a:chOff x="4498836" y="2852262"/>
            <a:chExt cx="501628" cy="497646"/>
          </a:xfrm>
        </p:grpSpPr>
        <p:sp>
          <p:nvSpPr>
            <p:cNvPr id="313" name="Rectangle 312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4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7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15" name="Group 314"/>
          <p:cNvGrpSpPr/>
          <p:nvPr/>
        </p:nvGrpSpPr>
        <p:grpSpPr>
          <a:xfrm>
            <a:off x="3316450" y="2023776"/>
            <a:ext cx="690581" cy="835736"/>
            <a:chOff x="1156020" y="2248829"/>
            <a:chExt cx="704429" cy="852494"/>
          </a:xfrm>
        </p:grpSpPr>
        <p:sp>
          <p:nvSpPr>
            <p:cNvPr id="316" name="TextBox 315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17" name="Rectangle 316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18" name="Group 317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19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0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1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22" name="Group 321"/>
          <p:cNvGrpSpPr/>
          <p:nvPr/>
        </p:nvGrpSpPr>
        <p:grpSpPr>
          <a:xfrm>
            <a:off x="4117530" y="2023776"/>
            <a:ext cx="690581" cy="835736"/>
            <a:chOff x="1156020" y="2248829"/>
            <a:chExt cx="704429" cy="852494"/>
          </a:xfrm>
        </p:grpSpPr>
        <p:sp>
          <p:nvSpPr>
            <p:cNvPr id="323" name="TextBox 322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24" name="Rectangle 323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25" name="Group 324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26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7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8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29" name="Group 328"/>
          <p:cNvGrpSpPr/>
          <p:nvPr/>
        </p:nvGrpSpPr>
        <p:grpSpPr>
          <a:xfrm>
            <a:off x="4918610" y="2023776"/>
            <a:ext cx="690581" cy="835736"/>
            <a:chOff x="1156020" y="2248829"/>
            <a:chExt cx="704429" cy="852494"/>
          </a:xfrm>
        </p:grpSpPr>
        <p:sp>
          <p:nvSpPr>
            <p:cNvPr id="330" name="TextBox 329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31" name="Rectangle 330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32" name="Group 331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33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4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5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36" name="Rectangle 335"/>
          <p:cNvSpPr/>
          <p:nvPr/>
        </p:nvSpPr>
        <p:spPr bwMode="auto">
          <a:xfrm>
            <a:off x="345227" y="1890169"/>
            <a:ext cx="491767" cy="16031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37" name="Group 336"/>
          <p:cNvGrpSpPr/>
          <p:nvPr/>
        </p:nvGrpSpPr>
        <p:grpSpPr>
          <a:xfrm>
            <a:off x="447432" y="2586575"/>
            <a:ext cx="272571" cy="214763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338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339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40" name="Rectangle 339"/>
          <p:cNvSpPr/>
          <p:nvPr/>
        </p:nvSpPr>
        <p:spPr bwMode="auto">
          <a:xfrm>
            <a:off x="345227" y="3533371"/>
            <a:ext cx="491767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41" name="Group 340"/>
          <p:cNvGrpSpPr/>
          <p:nvPr/>
        </p:nvGrpSpPr>
        <p:grpSpPr>
          <a:xfrm>
            <a:off x="491810" y="3661165"/>
            <a:ext cx="179249" cy="232272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342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343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344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345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346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427" name="Straight Connector 426"/>
          <p:cNvCxnSpPr>
            <a:cxnSpLocks/>
          </p:cNvCxnSpPr>
          <p:nvPr/>
        </p:nvCxnSpPr>
        <p:spPr>
          <a:xfrm flipH="1">
            <a:off x="7059191" y="1239054"/>
            <a:ext cx="4227" cy="543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8" name="Group 427"/>
          <p:cNvGrpSpPr/>
          <p:nvPr/>
        </p:nvGrpSpPr>
        <p:grpSpPr>
          <a:xfrm>
            <a:off x="8396515" y="2181085"/>
            <a:ext cx="2428027" cy="1271823"/>
            <a:chOff x="8624153" y="2019905"/>
            <a:chExt cx="2476713" cy="1297325"/>
          </a:xfrm>
        </p:grpSpPr>
        <p:grpSp>
          <p:nvGrpSpPr>
            <p:cNvPr id="429" name="Group 428"/>
            <p:cNvGrpSpPr/>
            <p:nvPr/>
          </p:nvGrpSpPr>
          <p:grpSpPr>
            <a:xfrm>
              <a:off x="8628838" y="2951470"/>
              <a:ext cx="2472028" cy="365760"/>
              <a:chOff x="8658780" y="2951470"/>
              <a:chExt cx="2472028" cy="365760"/>
            </a:xfrm>
          </p:grpSpPr>
          <p:sp>
            <p:nvSpPr>
              <p:cNvPr id="451" name="Rectangle 450"/>
              <p:cNvSpPr/>
              <p:nvPr/>
            </p:nvSpPr>
            <p:spPr bwMode="auto">
              <a:xfrm>
                <a:off x="9027688" y="2951470"/>
                <a:ext cx="2103120" cy="365760"/>
              </a:xfrm>
              <a:prstGeom prst="rect">
                <a:avLst/>
              </a:prstGeom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76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Kernel</a:t>
                </a:r>
              </a:p>
            </p:txBody>
          </p:sp>
          <p:grpSp>
            <p:nvGrpSpPr>
              <p:cNvPr id="452" name="Group 451"/>
              <p:cNvGrpSpPr/>
              <p:nvPr/>
            </p:nvGrpSpPr>
            <p:grpSpPr>
              <a:xfrm>
                <a:off x="8658780" y="2951470"/>
                <a:ext cx="365760" cy="365760"/>
                <a:chOff x="4498836" y="2852262"/>
                <a:chExt cx="501628" cy="497646"/>
              </a:xfrm>
            </p:grpSpPr>
            <p:sp>
              <p:nvSpPr>
                <p:cNvPr id="453" name="Rectangle 452"/>
                <p:cNvSpPr/>
                <p:nvPr/>
              </p:nvSpPr>
              <p:spPr bwMode="auto">
                <a:xfrm>
                  <a:off x="4498836" y="2852262"/>
                  <a:ext cx="501628" cy="497646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8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4" name="Freeform 73"/>
                <p:cNvSpPr>
                  <a:spLocks noChangeAspect="1" noEditPoints="1"/>
                </p:cNvSpPr>
                <p:nvPr/>
              </p:nvSpPr>
              <p:spPr bwMode="black">
                <a:xfrm>
                  <a:off x="4600290" y="2951725"/>
                  <a:ext cx="298721" cy="298720"/>
                </a:xfrm>
                <a:custGeom>
                  <a:avLst/>
                  <a:gdLst>
                    <a:gd name="T0" fmla="*/ 313 w 330"/>
                    <a:gd name="T1" fmla="*/ 161 h 330"/>
                    <a:gd name="T2" fmla="*/ 313 w 330"/>
                    <a:gd name="T3" fmla="*/ 128 h 330"/>
                    <a:gd name="T4" fmla="*/ 284 w 330"/>
                    <a:gd name="T5" fmla="*/ 137 h 330"/>
                    <a:gd name="T6" fmla="*/ 298 w 330"/>
                    <a:gd name="T7" fmla="*/ 111 h 330"/>
                    <a:gd name="T8" fmla="*/ 330 w 330"/>
                    <a:gd name="T9" fmla="*/ 103 h 330"/>
                    <a:gd name="T10" fmla="*/ 298 w 330"/>
                    <a:gd name="T11" fmla="*/ 95 h 330"/>
                    <a:gd name="T12" fmla="*/ 284 w 330"/>
                    <a:gd name="T13" fmla="*/ 87 h 330"/>
                    <a:gd name="T14" fmla="*/ 235 w 330"/>
                    <a:gd name="T15" fmla="*/ 46 h 330"/>
                    <a:gd name="T16" fmla="*/ 244 w 330"/>
                    <a:gd name="T17" fmla="*/ 17 h 330"/>
                    <a:gd name="T18" fmla="*/ 211 w 330"/>
                    <a:gd name="T19" fmla="*/ 17 h 330"/>
                    <a:gd name="T20" fmla="*/ 219 w 330"/>
                    <a:gd name="T21" fmla="*/ 46 h 330"/>
                    <a:gd name="T22" fmla="*/ 194 w 330"/>
                    <a:gd name="T23" fmla="*/ 32 h 330"/>
                    <a:gd name="T24" fmla="*/ 186 w 330"/>
                    <a:gd name="T25" fmla="*/ 0 h 330"/>
                    <a:gd name="T26" fmla="*/ 178 w 330"/>
                    <a:gd name="T27" fmla="*/ 32 h 330"/>
                    <a:gd name="T28" fmla="*/ 152 w 330"/>
                    <a:gd name="T29" fmla="*/ 46 h 330"/>
                    <a:gd name="T30" fmla="*/ 161 w 330"/>
                    <a:gd name="T31" fmla="*/ 17 h 330"/>
                    <a:gd name="T32" fmla="*/ 128 w 330"/>
                    <a:gd name="T33" fmla="*/ 17 h 330"/>
                    <a:gd name="T34" fmla="*/ 137 w 330"/>
                    <a:gd name="T35" fmla="*/ 46 h 330"/>
                    <a:gd name="T36" fmla="*/ 111 w 330"/>
                    <a:gd name="T37" fmla="*/ 32 h 330"/>
                    <a:gd name="T38" fmla="*/ 103 w 330"/>
                    <a:gd name="T39" fmla="*/ 0 h 330"/>
                    <a:gd name="T40" fmla="*/ 95 w 330"/>
                    <a:gd name="T41" fmla="*/ 32 h 330"/>
                    <a:gd name="T42" fmla="*/ 87 w 330"/>
                    <a:gd name="T43" fmla="*/ 46 h 330"/>
                    <a:gd name="T44" fmla="*/ 46 w 330"/>
                    <a:gd name="T45" fmla="*/ 95 h 330"/>
                    <a:gd name="T46" fmla="*/ 17 w 330"/>
                    <a:gd name="T47" fmla="*/ 86 h 330"/>
                    <a:gd name="T48" fmla="*/ 17 w 330"/>
                    <a:gd name="T49" fmla="*/ 120 h 330"/>
                    <a:gd name="T50" fmla="*/ 46 w 330"/>
                    <a:gd name="T51" fmla="*/ 111 h 330"/>
                    <a:gd name="T52" fmla="*/ 32 w 330"/>
                    <a:gd name="T53" fmla="*/ 137 h 330"/>
                    <a:gd name="T54" fmla="*/ 0 w 330"/>
                    <a:gd name="T55" fmla="*/ 144 h 330"/>
                    <a:gd name="T56" fmla="*/ 32 w 330"/>
                    <a:gd name="T57" fmla="*/ 152 h 330"/>
                    <a:gd name="T58" fmla="*/ 46 w 330"/>
                    <a:gd name="T59" fmla="*/ 178 h 330"/>
                    <a:gd name="T60" fmla="*/ 17 w 330"/>
                    <a:gd name="T61" fmla="*/ 169 h 330"/>
                    <a:gd name="T62" fmla="*/ 17 w 330"/>
                    <a:gd name="T63" fmla="*/ 203 h 330"/>
                    <a:gd name="T64" fmla="*/ 46 w 330"/>
                    <a:gd name="T65" fmla="*/ 194 h 330"/>
                    <a:gd name="T66" fmla="*/ 32 w 330"/>
                    <a:gd name="T67" fmla="*/ 219 h 330"/>
                    <a:gd name="T68" fmla="*/ 0 w 330"/>
                    <a:gd name="T69" fmla="*/ 227 h 330"/>
                    <a:gd name="T70" fmla="*/ 32 w 330"/>
                    <a:gd name="T71" fmla="*/ 235 h 330"/>
                    <a:gd name="T72" fmla="*/ 46 w 330"/>
                    <a:gd name="T73" fmla="*/ 243 h 330"/>
                    <a:gd name="T74" fmla="*/ 95 w 330"/>
                    <a:gd name="T75" fmla="*/ 284 h 330"/>
                    <a:gd name="T76" fmla="*/ 86 w 330"/>
                    <a:gd name="T77" fmla="*/ 313 h 330"/>
                    <a:gd name="T78" fmla="*/ 120 w 330"/>
                    <a:gd name="T79" fmla="*/ 313 h 330"/>
                    <a:gd name="T80" fmla="*/ 111 w 330"/>
                    <a:gd name="T81" fmla="*/ 284 h 330"/>
                    <a:gd name="T82" fmla="*/ 137 w 330"/>
                    <a:gd name="T83" fmla="*/ 298 h 330"/>
                    <a:gd name="T84" fmla="*/ 144 w 330"/>
                    <a:gd name="T85" fmla="*/ 330 h 330"/>
                    <a:gd name="T86" fmla="*/ 152 w 330"/>
                    <a:gd name="T87" fmla="*/ 298 h 330"/>
                    <a:gd name="T88" fmla="*/ 178 w 330"/>
                    <a:gd name="T89" fmla="*/ 284 h 330"/>
                    <a:gd name="T90" fmla="*/ 169 w 330"/>
                    <a:gd name="T91" fmla="*/ 313 h 330"/>
                    <a:gd name="T92" fmla="*/ 203 w 330"/>
                    <a:gd name="T93" fmla="*/ 313 h 330"/>
                    <a:gd name="T94" fmla="*/ 194 w 330"/>
                    <a:gd name="T95" fmla="*/ 284 h 330"/>
                    <a:gd name="T96" fmla="*/ 219 w 330"/>
                    <a:gd name="T97" fmla="*/ 298 h 330"/>
                    <a:gd name="T98" fmla="*/ 227 w 330"/>
                    <a:gd name="T99" fmla="*/ 330 h 330"/>
                    <a:gd name="T100" fmla="*/ 235 w 330"/>
                    <a:gd name="T101" fmla="*/ 298 h 330"/>
                    <a:gd name="T102" fmla="*/ 243 w 330"/>
                    <a:gd name="T103" fmla="*/ 284 h 330"/>
                    <a:gd name="T104" fmla="*/ 284 w 330"/>
                    <a:gd name="T105" fmla="*/ 235 h 330"/>
                    <a:gd name="T106" fmla="*/ 313 w 330"/>
                    <a:gd name="T107" fmla="*/ 244 h 330"/>
                    <a:gd name="T108" fmla="*/ 313 w 330"/>
                    <a:gd name="T109" fmla="*/ 211 h 330"/>
                    <a:gd name="T110" fmla="*/ 284 w 330"/>
                    <a:gd name="T111" fmla="*/ 219 h 330"/>
                    <a:gd name="T112" fmla="*/ 298 w 330"/>
                    <a:gd name="T113" fmla="*/ 194 h 330"/>
                    <a:gd name="T114" fmla="*/ 330 w 330"/>
                    <a:gd name="T115" fmla="*/ 186 h 330"/>
                    <a:gd name="T116" fmla="*/ 298 w 330"/>
                    <a:gd name="T117" fmla="*/ 178 h 330"/>
                    <a:gd name="T118" fmla="*/ 284 w 330"/>
                    <a:gd name="T119" fmla="*/ 152 h 330"/>
                    <a:gd name="T120" fmla="*/ 165 w 330"/>
                    <a:gd name="T121" fmla="*/ 267 h 330"/>
                    <a:gd name="T122" fmla="*/ 165 w 330"/>
                    <a:gd name="T123" fmla="*/ 63 h 330"/>
                    <a:gd name="T124" fmla="*/ 165 w 330"/>
                    <a:gd name="T125" fmla="*/ 267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0" h="330">
                      <a:moveTo>
                        <a:pt x="298" y="152"/>
                      </a:moveTo>
                      <a:cubicBezTo>
                        <a:pt x="301" y="158"/>
                        <a:pt x="307" y="161"/>
                        <a:pt x="313" y="161"/>
                      </a:cubicBezTo>
                      <a:cubicBezTo>
                        <a:pt x="322" y="161"/>
                        <a:pt x="330" y="154"/>
                        <a:pt x="330" y="144"/>
                      </a:cubicBezTo>
                      <a:cubicBezTo>
                        <a:pt x="330" y="135"/>
                        <a:pt x="322" y="128"/>
                        <a:pt x="313" y="128"/>
                      </a:cubicBezTo>
                      <a:cubicBezTo>
                        <a:pt x="307" y="128"/>
                        <a:pt x="301" y="131"/>
                        <a:pt x="298" y="137"/>
                      </a:cubicBezTo>
                      <a:cubicBezTo>
                        <a:pt x="284" y="137"/>
                        <a:pt x="284" y="137"/>
                        <a:pt x="284" y="137"/>
                      </a:cubicBezTo>
                      <a:cubicBezTo>
                        <a:pt x="284" y="111"/>
                        <a:pt x="284" y="111"/>
                        <a:pt x="284" y="111"/>
                      </a:cubicBezTo>
                      <a:cubicBezTo>
                        <a:pt x="298" y="111"/>
                        <a:pt x="298" y="111"/>
                        <a:pt x="298" y="111"/>
                      </a:cubicBezTo>
                      <a:cubicBezTo>
                        <a:pt x="301" y="116"/>
                        <a:pt x="307" y="120"/>
                        <a:pt x="313" y="120"/>
                      </a:cubicBezTo>
                      <a:cubicBezTo>
                        <a:pt x="322" y="120"/>
                        <a:pt x="330" y="112"/>
                        <a:pt x="330" y="103"/>
                      </a:cubicBezTo>
                      <a:cubicBezTo>
                        <a:pt x="330" y="94"/>
                        <a:pt x="322" y="86"/>
                        <a:pt x="313" y="86"/>
                      </a:cubicBezTo>
                      <a:cubicBezTo>
                        <a:pt x="307" y="86"/>
                        <a:pt x="301" y="90"/>
                        <a:pt x="298" y="95"/>
                      </a:cubicBezTo>
                      <a:cubicBezTo>
                        <a:pt x="284" y="95"/>
                        <a:pt x="284" y="95"/>
                        <a:pt x="284" y="95"/>
                      </a:cubicBezTo>
                      <a:cubicBezTo>
                        <a:pt x="284" y="87"/>
                        <a:pt x="284" y="87"/>
                        <a:pt x="284" y="87"/>
                      </a:cubicBezTo>
                      <a:cubicBezTo>
                        <a:pt x="284" y="65"/>
                        <a:pt x="266" y="46"/>
                        <a:pt x="243" y="46"/>
                      </a:cubicBezTo>
                      <a:cubicBezTo>
                        <a:pt x="235" y="46"/>
                        <a:pt x="235" y="46"/>
                        <a:pt x="235" y="46"/>
                      </a:cubicBezTo>
                      <a:cubicBezTo>
                        <a:pt x="235" y="32"/>
                        <a:pt x="235" y="32"/>
                        <a:pt x="235" y="32"/>
                      </a:cubicBezTo>
                      <a:cubicBezTo>
                        <a:pt x="240" y="29"/>
                        <a:pt x="244" y="23"/>
                        <a:pt x="244" y="17"/>
                      </a:cubicBezTo>
                      <a:cubicBezTo>
                        <a:pt x="244" y="8"/>
                        <a:pt x="237" y="0"/>
                        <a:pt x="227" y="0"/>
                      </a:cubicBezTo>
                      <a:cubicBezTo>
                        <a:pt x="218" y="0"/>
                        <a:pt x="211" y="8"/>
                        <a:pt x="211" y="17"/>
                      </a:cubicBezTo>
                      <a:cubicBezTo>
                        <a:pt x="211" y="23"/>
                        <a:pt x="214" y="29"/>
                        <a:pt x="219" y="32"/>
                      </a:cubicBezTo>
                      <a:cubicBezTo>
                        <a:pt x="219" y="46"/>
                        <a:pt x="219" y="46"/>
                        <a:pt x="219" y="46"/>
                      </a:cubicBezTo>
                      <a:cubicBezTo>
                        <a:pt x="194" y="46"/>
                        <a:pt x="194" y="46"/>
                        <a:pt x="194" y="46"/>
                      </a:cubicBezTo>
                      <a:cubicBezTo>
                        <a:pt x="194" y="32"/>
                        <a:pt x="194" y="32"/>
                        <a:pt x="194" y="32"/>
                      </a:cubicBezTo>
                      <a:cubicBezTo>
                        <a:pt x="199" y="29"/>
                        <a:pt x="203" y="23"/>
                        <a:pt x="203" y="17"/>
                      </a:cubicBezTo>
                      <a:cubicBezTo>
                        <a:pt x="203" y="8"/>
                        <a:pt x="195" y="0"/>
                        <a:pt x="186" y="0"/>
                      </a:cubicBezTo>
                      <a:cubicBezTo>
                        <a:pt x="177" y="0"/>
                        <a:pt x="169" y="8"/>
                        <a:pt x="169" y="17"/>
                      </a:cubicBezTo>
                      <a:cubicBezTo>
                        <a:pt x="169" y="23"/>
                        <a:pt x="173" y="29"/>
                        <a:pt x="178" y="32"/>
                      </a:cubicBezTo>
                      <a:cubicBezTo>
                        <a:pt x="178" y="46"/>
                        <a:pt x="178" y="46"/>
                        <a:pt x="178" y="46"/>
                      </a:cubicBezTo>
                      <a:cubicBezTo>
                        <a:pt x="152" y="46"/>
                        <a:pt x="152" y="46"/>
                        <a:pt x="152" y="46"/>
                      </a:cubicBezTo>
                      <a:cubicBezTo>
                        <a:pt x="152" y="32"/>
                        <a:pt x="152" y="32"/>
                        <a:pt x="152" y="32"/>
                      </a:cubicBezTo>
                      <a:cubicBezTo>
                        <a:pt x="158" y="29"/>
                        <a:pt x="161" y="23"/>
                        <a:pt x="161" y="17"/>
                      </a:cubicBezTo>
                      <a:cubicBezTo>
                        <a:pt x="161" y="8"/>
                        <a:pt x="154" y="0"/>
                        <a:pt x="144" y="0"/>
                      </a:cubicBezTo>
                      <a:cubicBezTo>
                        <a:pt x="135" y="0"/>
                        <a:pt x="128" y="8"/>
                        <a:pt x="128" y="17"/>
                      </a:cubicBezTo>
                      <a:cubicBezTo>
                        <a:pt x="128" y="23"/>
                        <a:pt x="131" y="29"/>
                        <a:pt x="137" y="32"/>
                      </a:cubicBezTo>
                      <a:cubicBezTo>
                        <a:pt x="137" y="46"/>
                        <a:pt x="137" y="46"/>
                        <a:pt x="137" y="46"/>
                      </a:cubicBezTo>
                      <a:cubicBezTo>
                        <a:pt x="111" y="46"/>
                        <a:pt x="111" y="46"/>
                        <a:pt x="111" y="46"/>
                      </a:cubicBezTo>
                      <a:cubicBezTo>
                        <a:pt x="111" y="32"/>
                        <a:pt x="111" y="32"/>
                        <a:pt x="111" y="32"/>
                      </a:cubicBezTo>
                      <a:cubicBezTo>
                        <a:pt x="116" y="29"/>
                        <a:pt x="120" y="23"/>
                        <a:pt x="120" y="17"/>
                      </a:cubicBezTo>
                      <a:cubicBezTo>
                        <a:pt x="120" y="8"/>
                        <a:pt x="112" y="0"/>
                        <a:pt x="103" y="0"/>
                      </a:cubicBezTo>
                      <a:cubicBezTo>
                        <a:pt x="94" y="0"/>
                        <a:pt x="86" y="8"/>
                        <a:pt x="86" y="17"/>
                      </a:cubicBezTo>
                      <a:cubicBezTo>
                        <a:pt x="86" y="23"/>
                        <a:pt x="90" y="29"/>
                        <a:pt x="95" y="32"/>
                      </a:cubicBezTo>
                      <a:cubicBezTo>
                        <a:pt x="95" y="46"/>
                        <a:pt x="95" y="46"/>
                        <a:pt x="95" y="46"/>
                      </a:cubicBezTo>
                      <a:cubicBezTo>
                        <a:pt x="87" y="46"/>
                        <a:pt x="87" y="46"/>
                        <a:pt x="87" y="46"/>
                      </a:cubicBezTo>
                      <a:cubicBezTo>
                        <a:pt x="65" y="46"/>
                        <a:pt x="46" y="65"/>
                        <a:pt x="46" y="87"/>
                      </a:cubicBezTo>
                      <a:cubicBezTo>
                        <a:pt x="46" y="95"/>
                        <a:pt x="46" y="95"/>
                        <a:pt x="46" y="95"/>
                      </a:cubicBezTo>
                      <a:cubicBezTo>
                        <a:pt x="32" y="95"/>
                        <a:pt x="32" y="95"/>
                        <a:pt x="32" y="95"/>
                      </a:cubicBezTo>
                      <a:cubicBezTo>
                        <a:pt x="29" y="90"/>
                        <a:pt x="23" y="86"/>
                        <a:pt x="17" y="86"/>
                      </a:cubicBezTo>
                      <a:cubicBezTo>
                        <a:pt x="8" y="86"/>
                        <a:pt x="0" y="94"/>
                        <a:pt x="0" y="103"/>
                      </a:cubicBezTo>
                      <a:cubicBezTo>
                        <a:pt x="0" y="112"/>
                        <a:pt x="8" y="120"/>
                        <a:pt x="17" y="120"/>
                      </a:cubicBezTo>
                      <a:cubicBezTo>
                        <a:pt x="23" y="120"/>
                        <a:pt x="29" y="116"/>
                        <a:pt x="32" y="111"/>
                      </a:cubicBezTo>
                      <a:cubicBezTo>
                        <a:pt x="46" y="111"/>
                        <a:pt x="46" y="111"/>
                        <a:pt x="46" y="111"/>
                      </a:cubicBezTo>
                      <a:cubicBezTo>
                        <a:pt x="46" y="137"/>
                        <a:pt x="46" y="137"/>
                        <a:pt x="46" y="137"/>
                      </a:cubicBezTo>
                      <a:cubicBezTo>
                        <a:pt x="32" y="137"/>
                        <a:pt x="32" y="137"/>
                        <a:pt x="32" y="137"/>
                      </a:cubicBezTo>
                      <a:cubicBezTo>
                        <a:pt x="29" y="131"/>
                        <a:pt x="23" y="128"/>
                        <a:pt x="17" y="128"/>
                      </a:cubicBezTo>
                      <a:cubicBezTo>
                        <a:pt x="8" y="128"/>
                        <a:pt x="0" y="135"/>
                        <a:pt x="0" y="144"/>
                      </a:cubicBezTo>
                      <a:cubicBezTo>
                        <a:pt x="0" y="154"/>
                        <a:pt x="8" y="161"/>
                        <a:pt x="17" y="161"/>
                      </a:cubicBezTo>
                      <a:cubicBezTo>
                        <a:pt x="23" y="161"/>
                        <a:pt x="29" y="158"/>
                        <a:pt x="32" y="152"/>
                      </a:cubicBezTo>
                      <a:cubicBezTo>
                        <a:pt x="46" y="152"/>
                        <a:pt x="46" y="152"/>
                        <a:pt x="46" y="152"/>
                      </a:cubicBezTo>
                      <a:cubicBezTo>
                        <a:pt x="46" y="178"/>
                        <a:pt x="46" y="178"/>
                        <a:pt x="46" y="178"/>
                      </a:cubicBezTo>
                      <a:cubicBezTo>
                        <a:pt x="32" y="178"/>
                        <a:pt x="32" y="178"/>
                        <a:pt x="32" y="178"/>
                      </a:cubicBezTo>
                      <a:cubicBezTo>
                        <a:pt x="29" y="173"/>
                        <a:pt x="23" y="169"/>
                        <a:pt x="17" y="169"/>
                      </a:cubicBezTo>
                      <a:cubicBezTo>
                        <a:pt x="8" y="169"/>
                        <a:pt x="0" y="177"/>
                        <a:pt x="0" y="186"/>
                      </a:cubicBezTo>
                      <a:cubicBezTo>
                        <a:pt x="0" y="195"/>
                        <a:pt x="8" y="203"/>
                        <a:pt x="17" y="203"/>
                      </a:cubicBezTo>
                      <a:cubicBezTo>
                        <a:pt x="23" y="203"/>
                        <a:pt x="29" y="199"/>
                        <a:pt x="32" y="194"/>
                      </a:cubicBezTo>
                      <a:cubicBezTo>
                        <a:pt x="46" y="194"/>
                        <a:pt x="46" y="194"/>
                        <a:pt x="46" y="194"/>
                      </a:cubicBezTo>
                      <a:cubicBezTo>
                        <a:pt x="46" y="219"/>
                        <a:pt x="46" y="219"/>
                        <a:pt x="46" y="219"/>
                      </a:cubicBezTo>
                      <a:cubicBezTo>
                        <a:pt x="32" y="219"/>
                        <a:pt x="32" y="219"/>
                        <a:pt x="32" y="219"/>
                      </a:cubicBezTo>
                      <a:cubicBezTo>
                        <a:pt x="29" y="214"/>
                        <a:pt x="23" y="211"/>
                        <a:pt x="17" y="211"/>
                      </a:cubicBezTo>
                      <a:cubicBezTo>
                        <a:pt x="8" y="211"/>
                        <a:pt x="0" y="218"/>
                        <a:pt x="0" y="227"/>
                      </a:cubicBezTo>
                      <a:cubicBezTo>
                        <a:pt x="0" y="237"/>
                        <a:pt x="8" y="244"/>
                        <a:pt x="17" y="244"/>
                      </a:cubicBezTo>
                      <a:cubicBezTo>
                        <a:pt x="23" y="244"/>
                        <a:pt x="29" y="240"/>
                        <a:pt x="32" y="235"/>
                      </a:cubicBezTo>
                      <a:cubicBezTo>
                        <a:pt x="46" y="235"/>
                        <a:pt x="46" y="235"/>
                        <a:pt x="46" y="235"/>
                      </a:cubicBezTo>
                      <a:cubicBezTo>
                        <a:pt x="46" y="243"/>
                        <a:pt x="46" y="243"/>
                        <a:pt x="46" y="243"/>
                      </a:cubicBezTo>
                      <a:cubicBezTo>
                        <a:pt x="46" y="266"/>
                        <a:pt x="65" y="284"/>
                        <a:pt x="87" y="284"/>
                      </a:cubicBezTo>
                      <a:cubicBezTo>
                        <a:pt x="95" y="284"/>
                        <a:pt x="95" y="284"/>
                        <a:pt x="95" y="284"/>
                      </a:cubicBezTo>
                      <a:cubicBezTo>
                        <a:pt x="95" y="298"/>
                        <a:pt x="95" y="298"/>
                        <a:pt x="95" y="298"/>
                      </a:cubicBezTo>
                      <a:cubicBezTo>
                        <a:pt x="90" y="301"/>
                        <a:pt x="86" y="307"/>
                        <a:pt x="86" y="313"/>
                      </a:cubicBezTo>
                      <a:cubicBezTo>
                        <a:pt x="86" y="322"/>
                        <a:pt x="94" y="330"/>
                        <a:pt x="103" y="330"/>
                      </a:cubicBezTo>
                      <a:cubicBezTo>
                        <a:pt x="112" y="330"/>
                        <a:pt x="120" y="322"/>
                        <a:pt x="120" y="313"/>
                      </a:cubicBezTo>
                      <a:cubicBezTo>
                        <a:pt x="120" y="307"/>
                        <a:pt x="116" y="301"/>
                        <a:pt x="111" y="298"/>
                      </a:cubicBezTo>
                      <a:cubicBezTo>
                        <a:pt x="111" y="284"/>
                        <a:pt x="111" y="284"/>
                        <a:pt x="111" y="284"/>
                      </a:cubicBezTo>
                      <a:cubicBezTo>
                        <a:pt x="137" y="284"/>
                        <a:pt x="137" y="284"/>
                        <a:pt x="137" y="284"/>
                      </a:cubicBezTo>
                      <a:cubicBezTo>
                        <a:pt x="137" y="298"/>
                        <a:pt x="137" y="298"/>
                        <a:pt x="137" y="298"/>
                      </a:cubicBezTo>
                      <a:cubicBezTo>
                        <a:pt x="131" y="301"/>
                        <a:pt x="128" y="307"/>
                        <a:pt x="128" y="313"/>
                      </a:cubicBezTo>
                      <a:cubicBezTo>
                        <a:pt x="128" y="322"/>
                        <a:pt x="135" y="330"/>
                        <a:pt x="144" y="330"/>
                      </a:cubicBezTo>
                      <a:cubicBezTo>
                        <a:pt x="154" y="330"/>
                        <a:pt x="161" y="322"/>
                        <a:pt x="161" y="313"/>
                      </a:cubicBezTo>
                      <a:cubicBezTo>
                        <a:pt x="161" y="307"/>
                        <a:pt x="158" y="301"/>
                        <a:pt x="152" y="298"/>
                      </a:cubicBezTo>
                      <a:cubicBezTo>
                        <a:pt x="152" y="284"/>
                        <a:pt x="152" y="284"/>
                        <a:pt x="152" y="284"/>
                      </a:cubicBezTo>
                      <a:cubicBezTo>
                        <a:pt x="178" y="284"/>
                        <a:pt x="178" y="284"/>
                        <a:pt x="178" y="284"/>
                      </a:cubicBezTo>
                      <a:cubicBezTo>
                        <a:pt x="178" y="298"/>
                        <a:pt x="178" y="298"/>
                        <a:pt x="178" y="298"/>
                      </a:cubicBezTo>
                      <a:cubicBezTo>
                        <a:pt x="173" y="301"/>
                        <a:pt x="169" y="307"/>
                        <a:pt x="169" y="313"/>
                      </a:cubicBezTo>
                      <a:cubicBezTo>
                        <a:pt x="169" y="322"/>
                        <a:pt x="177" y="330"/>
                        <a:pt x="186" y="330"/>
                      </a:cubicBezTo>
                      <a:cubicBezTo>
                        <a:pt x="195" y="330"/>
                        <a:pt x="203" y="322"/>
                        <a:pt x="203" y="313"/>
                      </a:cubicBezTo>
                      <a:cubicBezTo>
                        <a:pt x="203" y="307"/>
                        <a:pt x="199" y="301"/>
                        <a:pt x="194" y="298"/>
                      </a:cubicBezTo>
                      <a:cubicBezTo>
                        <a:pt x="194" y="284"/>
                        <a:pt x="194" y="284"/>
                        <a:pt x="194" y="284"/>
                      </a:cubicBezTo>
                      <a:cubicBezTo>
                        <a:pt x="219" y="284"/>
                        <a:pt x="219" y="284"/>
                        <a:pt x="219" y="284"/>
                      </a:cubicBezTo>
                      <a:cubicBezTo>
                        <a:pt x="219" y="298"/>
                        <a:pt x="219" y="298"/>
                        <a:pt x="219" y="298"/>
                      </a:cubicBezTo>
                      <a:cubicBezTo>
                        <a:pt x="214" y="301"/>
                        <a:pt x="211" y="307"/>
                        <a:pt x="211" y="313"/>
                      </a:cubicBezTo>
                      <a:cubicBezTo>
                        <a:pt x="211" y="322"/>
                        <a:pt x="218" y="330"/>
                        <a:pt x="227" y="330"/>
                      </a:cubicBezTo>
                      <a:cubicBezTo>
                        <a:pt x="237" y="330"/>
                        <a:pt x="244" y="322"/>
                        <a:pt x="244" y="313"/>
                      </a:cubicBezTo>
                      <a:cubicBezTo>
                        <a:pt x="244" y="307"/>
                        <a:pt x="240" y="301"/>
                        <a:pt x="235" y="298"/>
                      </a:cubicBezTo>
                      <a:cubicBezTo>
                        <a:pt x="235" y="284"/>
                        <a:pt x="235" y="284"/>
                        <a:pt x="235" y="284"/>
                      </a:cubicBezTo>
                      <a:cubicBezTo>
                        <a:pt x="243" y="284"/>
                        <a:pt x="243" y="284"/>
                        <a:pt x="243" y="284"/>
                      </a:cubicBezTo>
                      <a:cubicBezTo>
                        <a:pt x="266" y="284"/>
                        <a:pt x="284" y="266"/>
                        <a:pt x="284" y="243"/>
                      </a:cubicBezTo>
                      <a:cubicBezTo>
                        <a:pt x="284" y="235"/>
                        <a:pt x="284" y="235"/>
                        <a:pt x="284" y="235"/>
                      </a:cubicBezTo>
                      <a:cubicBezTo>
                        <a:pt x="298" y="235"/>
                        <a:pt x="298" y="235"/>
                        <a:pt x="298" y="235"/>
                      </a:cubicBezTo>
                      <a:cubicBezTo>
                        <a:pt x="301" y="240"/>
                        <a:pt x="307" y="244"/>
                        <a:pt x="313" y="244"/>
                      </a:cubicBezTo>
                      <a:cubicBezTo>
                        <a:pt x="322" y="244"/>
                        <a:pt x="330" y="237"/>
                        <a:pt x="330" y="227"/>
                      </a:cubicBezTo>
                      <a:cubicBezTo>
                        <a:pt x="330" y="218"/>
                        <a:pt x="322" y="211"/>
                        <a:pt x="313" y="211"/>
                      </a:cubicBezTo>
                      <a:cubicBezTo>
                        <a:pt x="307" y="211"/>
                        <a:pt x="301" y="214"/>
                        <a:pt x="298" y="219"/>
                      </a:cubicBezTo>
                      <a:cubicBezTo>
                        <a:pt x="284" y="219"/>
                        <a:pt x="284" y="219"/>
                        <a:pt x="284" y="219"/>
                      </a:cubicBezTo>
                      <a:cubicBezTo>
                        <a:pt x="284" y="194"/>
                        <a:pt x="284" y="194"/>
                        <a:pt x="284" y="194"/>
                      </a:cubicBezTo>
                      <a:cubicBezTo>
                        <a:pt x="298" y="194"/>
                        <a:pt x="298" y="194"/>
                        <a:pt x="298" y="194"/>
                      </a:cubicBezTo>
                      <a:cubicBezTo>
                        <a:pt x="301" y="199"/>
                        <a:pt x="307" y="203"/>
                        <a:pt x="313" y="203"/>
                      </a:cubicBezTo>
                      <a:cubicBezTo>
                        <a:pt x="322" y="203"/>
                        <a:pt x="330" y="195"/>
                        <a:pt x="330" y="186"/>
                      </a:cubicBezTo>
                      <a:cubicBezTo>
                        <a:pt x="330" y="177"/>
                        <a:pt x="322" y="169"/>
                        <a:pt x="313" y="169"/>
                      </a:cubicBezTo>
                      <a:cubicBezTo>
                        <a:pt x="307" y="169"/>
                        <a:pt x="301" y="173"/>
                        <a:pt x="298" y="178"/>
                      </a:cubicBezTo>
                      <a:cubicBezTo>
                        <a:pt x="284" y="178"/>
                        <a:pt x="284" y="178"/>
                        <a:pt x="284" y="178"/>
                      </a:cubicBezTo>
                      <a:cubicBezTo>
                        <a:pt x="284" y="152"/>
                        <a:pt x="284" y="152"/>
                        <a:pt x="284" y="152"/>
                      </a:cubicBezTo>
                      <a:lnTo>
                        <a:pt x="298" y="152"/>
                      </a:lnTo>
                      <a:close/>
                      <a:moveTo>
                        <a:pt x="165" y="267"/>
                      </a:moveTo>
                      <a:cubicBezTo>
                        <a:pt x="109" y="267"/>
                        <a:pt x="63" y="221"/>
                        <a:pt x="63" y="165"/>
                      </a:cubicBezTo>
                      <a:cubicBezTo>
                        <a:pt x="63" y="109"/>
                        <a:pt x="109" y="63"/>
                        <a:pt x="165" y="63"/>
                      </a:cubicBezTo>
                      <a:cubicBezTo>
                        <a:pt x="221" y="63"/>
                        <a:pt x="267" y="109"/>
                        <a:pt x="267" y="165"/>
                      </a:cubicBezTo>
                      <a:cubicBezTo>
                        <a:pt x="267" y="221"/>
                        <a:pt x="221" y="267"/>
                        <a:pt x="165" y="267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7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430" name="Group 429"/>
            <p:cNvGrpSpPr/>
            <p:nvPr/>
          </p:nvGrpSpPr>
          <p:grpSpPr>
            <a:xfrm>
              <a:off x="8624153" y="2019905"/>
              <a:ext cx="704429" cy="852494"/>
              <a:chOff x="1156020" y="2248829"/>
              <a:chExt cx="704429" cy="852494"/>
            </a:xfrm>
          </p:grpSpPr>
          <p:sp>
            <p:nvSpPr>
              <p:cNvPr id="445" name="TextBox 444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45707" tIns="45707" rIns="45707" bIns="45707" rtlCol="0" anchor="ctr">
                <a:noAutofit/>
              </a:bodyPr>
              <a:lstStyle/>
              <a:p>
                <a:pPr algn="ctr" defTabSz="914120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8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446" name="Rectangle 445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47" name="Group 446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448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9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0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431" name="Group 430"/>
            <p:cNvGrpSpPr/>
            <p:nvPr/>
          </p:nvGrpSpPr>
          <p:grpSpPr>
            <a:xfrm>
              <a:off x="9509508" y="2019905"/>
              <a:ext cx="704429" cy="852494"/>
              <a:chOff x="1156020" y="2248829"/>
              <a:chExt cx="704429" cy="852494"/>
            </a:xfrm>
          </p:grpSpPr>
          <p:sp>
            <p:nvSpPr>
              <p:cNvPr id="439" name="TextBox 438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45707" tIns="45707" rIns="45707" bIns="45707" rtlCol="0" anchor="ctr">
                <a:noAutofit/>
              </a:bodyPr>
              <a:lstStyle/>
              <a:p>
                <a:pPr algn="ctr" defTabSz="914120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8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440" name="Rectangle 439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41" name="Group 440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442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3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4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432" name="Group 431"/>
            <p:cNvGrpSpPr/>
            <p:nvPr/>
          </p:nvGrpSpPr>
          <p:grpSpPr>
            <a:xfrm>
              <a:off x="10394862" y="2019905"/>
              <a:ext cx="704429" cy="852494"/>
              <a:chOff x="1156020" y="2248829"/>
              <a:chExt cx="704429" cy="852494"/>
            </a:xfrm>
          </p:grpSpPr>
          <p:sp>
            <p:nvSpPr>
              <p:cNvPr id="433" name="TextBox 432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45707" tIns="45707" rIns="45707" bIns="45707" rtlCol="0" anchor="ctr">
                <a:noAutofit/>
              </a:bodyPr>
              <a:lstStyle/>
              <a:p>
                <a:pPr algn="ctr" defTabSz="914120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8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434" name="Rectangle 433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35" name="Group 434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436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7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8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455" name="TextBox 454"/>
          <p:cNvSpPr txBox="1"/>
          <p:nvPr/>
        </p:nvSpPr>
        <p:spPr>
          <a:xfrm>
            <a:off x="7122044" y="1412046"/>
            <a:ext cx="4930336" cy="57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Windows Server Containers</a:t>
            </a:r>
          </a:p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Maximum speed and density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836995" y="5131829"/>
            <a:ext cx="1710307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36994" y="5659713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31" name="Rectangle 130"/>
          <p:cNvSpPr/>
          <p:nvPr/>
        </p:nvSpPr>
        <p:spPr bwMode="auto">
          <a:xfrm>
            <a:off x="836993" y="6187594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345225" y="5131829"/>
            <a:ext cx="491767" cy="487863"/>
            <a:chOff x="5303837" y="3192462"/>
            <a:chExt cx="501628" cy="497646"/>
          </a:xfrm>
        </p:grpSpPr>
        <p:sp>
          <p:nvSpPr>
            <p:cNvPr id="133" name="Rectangle 132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35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6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7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345223" y="5659713"/>
            <a:ext cx="491767" cy="487863"/>
            <a:chOff x="5303836" y="3730931"/>
            <a:chExt cx="501628" cy="497646"/>
          </a:xfrm>
        </p:grpSpPr>
        <p:sp>
          <p:nvSpPr>
            <p:cNvPr id="139" name="Rectangle 138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41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2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43" name="Group 142"/>
          <p:cNvGrpSpPr/>
          <p:nvPr/>
        </p:nvGrpSpPr>
        <p:grpSpPr>
          <a:xfrm>
            <a:off x="345225" y="6187594"/>
            <a:ext cx="491767" cy="487863"/>
            <a:chOff x="5303837" y="4269398"/>
            <a:chExt cx="501628" cy="497646"/>
          </a:xfrm>
        </p:grpSpPr>
        <p:sp>
          <p:nvSpPr>
            <p:cNvPr id="144" name="Rectangle 143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5" name="Group 144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46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7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8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9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50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51" name="Group 150"/>
          <p:cNvGrpSpPr/>
          <p:nvPr/>
        </p:nvGrpSpPr>
        <p:grpSpPr>
          <a:xfrm>
            <a:off x="2658580" y="5126446"/>
            <a:ext cx="3042504" cy="996757"/>
            <a:chOff x="5857925" y="3188946"/>
            <a:chExt cx="3103512" cy="1016745"/>
          </a:xfrm>
        </p:grpSpPr>
        <p:sp>
          <p:nvSpPr>
            <p:cNvPr id="152" name="Rectangle 151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179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0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177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8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0" name="TextBox 159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174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5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6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172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3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3" name="TextBox 162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169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0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167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8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6" name="TextBox 165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7071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Meet the Team</a:t>
            </a:r>
          </a:p>
        </p:txBody>
      </p:sp>
      <p:sp>
        <p:nvSpPr>
          <p:cNvPr id="12" name="TextBox 23"/>
          <p:cNvSpPr txBox="1"/>
          <p:nvPr/>
        </p:nvSpPr>
        <p:spPr>
          <a:xfrm>
            <a:off x="4749367" y="4285669"/>
            <a:ext cx="26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 dirty="0">
                <a:latin typeface="+mj-lt"/>
              </a:rPr>
              <a:t>Anthony Costeseque</a:t>
            </a:r>
            <a:endParaRPr lang="id-ID" b="1" dirty="0">
              <a:latin typeface="+mj-lt"/>
            </a:endParaRPr>
          </a:p>
        </p:txBody>
      </p:sp>
      <p:sp>
        <p:nvSpPr>
          <p:cNvPr id="13" name="TextBox 23"/>
          <p:cNvSpPr txBox="1"/>
          <p:nvPr/>
        </p:nvSpPr>
        <p:spPr>
          <a:xfrm>
            <a:off x="5060349" y="4561861"/>
            <a:ext cx="2087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 err="1">
                <a:solidFill>
                  <a:schemeClr val="tx2"/>
                </a:solidFill>
              </a:rPr>
              <a:t>Sernior</a:t>
            </a:r>
            <a:r>
              <a:rPr lang="fr-FR" sz="1200" dirty="0">
                <a:solidFill>
                  <a:schemeClr val="tx2"/>
                </a:solidFill>
              </a:rPr>
              <a:t> </a:t>
            </a:r>
            <a:r>
              <a:rPr lang="fr-FR" sz="1200" dirty="0" err="1">
                <a:solidFill>
                  <a:schemeClr val="tx2"/>
                </a:solidFill>
              </a:rPr>
              <a:t>Systems</a:t>
            </a:r>
            <a:r>
              <a:rPr lang="fr-FR" sz="1200" dirty="0">
                <a:solidFill>
                  <a:schemeClr val="tx2"/>
                </a:solidFill>
              </a:rPr>
              <a:t> </a:t>
            </a:r>
            <a:r>
              <a:rPr lang="fr-FR" sz="1200" dirty="0" err="1">
                <a:solidFill>
                  <a:schemeClr val="tx2"/>
                </a:solidFill>
              </a:rPr>
              <a:t>Engineer</a:t>
            </a:r>
            <a:endParaRPr lang="id-ID" sz="1200" dirty="0">
              <a:solidFill>
                <a:schemeClr val="tx2"/>
              </a:solidFill>
            </a:endParaRPr>
          </a:p>
        </p:txBody>
      </p:sp>
      <p:sp>
        <p:nvSpPr>
          <p:cNvPr id="17" name="Freeform 16">
            <a:hlinkClick r:id="rId2"/>
          </p:cNvPr>
          <p:cNvSpPr>
            <a:spLocks/>
          </p:cNvSpPr>
          <p:nvPr/>
        </p:nvSpPr>
        <p:spPr bwMode="auto">
          <a:xfrm>
            <a:off x="5749076" y="5791614"/>
            <a:ext cx="205963" cy="167375"/>
          </a:xfrm>
          <a:custGeom>
            <a:avLst/>
            <a:gdLst>
              <a:gd name="T0" fmla="*/ 368 w 368"/>
              <a:gd name="T1" fmla="*/ 36 h 299"/>
              <a:gd name="T2" fmla="*/ 324 w 368"/>
              <a:gd name="T3" fmla="*/ 48 h 299"/>
              <a:gd name="T4" fmla="*/ 358 w 368"/>
              <a:gd name="T5" fmla="*/ 6 h 299"/>
              <a:gd name="T6" fmla="*/ 310 w 368"/>
              <a:gd name="T7" fmla="*/ 24 h 299"/>
              <a:gd name="T8" fmla="*/ 255 w 368"/>
              <a:gd name="T9" fmla="*/ 0 h 299"/>
              <a:gd name="T10" fmla="*/ 179 w 368"/>
              <a:gd name="T11" fmla="*/ 76 h 299"/>
              <a:gd name="T12" fmla="*/ 181 w 368"/>
              <a:gd name="T13" fmla="*/ 93 h 299"/>
              <a:gd name="T14" fmla="*/ 25 w 368"/>
              <a:gd name="T15" fmla="*/ 14 h 299"/>
              <a:gd name="T16" fmla="*/ 15 w 368"/>
              <a:gd name="T17" fmla="*/ 52 h 299"/>
              <a:gd name="T18" fmla="*/ 49 w 368"/>
              <a:gd name="T19" fmla="*/ 115 h 299"/>
              <a:gd name="T20" fmla="*/ 15 w 368"/>
              <a:gd name="T21" fmla="*/ 106 h 299"/>
              <a:gd name="T22" fmla="*/ 14 w 368"/>
              <a:gd name="T23" fmla="*/ 106 h 299"/>
              <a:gd name="T24" fmla="*/ 75 w 368"/>
              <a:gd name="T25" fmla="*/ 181 h 299"/>
              <a:gd name="T26" fmla="*/ 55 w 368"/>
              <a:gd name="T27" fmla="*/ 183 h 299"/>
              <a:gd name="T28" fmla="*/ 41 w 368"/>
              <a:gd name="T29" fmla="*/ 182 h 299"/>
              <a:gd name="T30" fmla="*/ 111 w 368"/>
              <a:gd name="T31" fmla="*/ 234 h 299"/>
              <a:gd name="T32" fmla="*/ 18 w 368"/>
              <a:gd name="T33" fmla="*/ 267 h 299"/>
              <a:gd name="T34" fmla="*/ 0 w 368"/>
              <a:gd name="T35" fmla="*/ 265 h 299"/>
              <a:gd name="T36" fmla="*/ 115 w 368"/>
              <a:gd name="T37" fmla="*/ 299 h 299"/>
              <a:gd name="T38" fmla="*/ 330 w 368"/>
              <a:gd name="T39" fmla="*/ 85 h 299"/>
              <a:gd name="T40" fmla="*/ 330 w 368"/>
              <a:gd name="T41" fmla="*/ 75 h 299"/>
              <a:gd name="T42" fmla="*/ 368 w 368"/>
              <a:gd name="T43" fmla="*/ 36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68" h="299">
                <a:moveTo>
                  <a:pt x="368" y="36"/>
                </a:moveTo>
                <a:cubicBezTo>
                  <a:pt x="354" y="42"/>
                  <a:pt x="340" y="46"/>
                  <a:pt x="324" y="48"/>
                </a:cubicBezTo>
                <a:cubicBezTo>
                  <a:pt x="340" y="38"/>
                  <a:pt x="352" y="24"/>
                  <a:pt x="358" y="6"/>
                </a:cubicBezTo>
                <a:cubicBezTo>
                  <a:pt x="343" y="15"/>
                  <a:pt x="327" y="21"/>
                  <a:pt x="310" y="24"/>
                </a:cubicBezTo>
                <a:cubicBezTo>
                  <a:pt x="296" y="10"/>
                  <a:pt x="276" y="0"/>
                  <a:pt x="255" y="0"/>
                </a:cubicBezTo>
                <a:cubicBezTo>
                  <a:pt x="213" y="0"/>
                  <a:pt x="179" y="34"/>
                  <a:pt x="179" y="76"/>
                </a:cubicBezTo>
                <a:cubicBezTo>
                  <a:pt x="179" y="82"/>
                  <a:pt x="180" y="88"/>
                  <a:pt x="181" y="93"/>
                </a:cubicBezTo>
                <a:cubicBezTo>
                  <a:pt x="118" y="90"/>
                  <a:pt x="63" y="60"/>
                  <a:pt x="25" y="14"/>
                </a:cubicBezTo>
                <a:cubicBezTo>
                  <a:pt x="19" y="25"/>
                  <a:pt x="15" y="38"/>
                  <a:pt x="15" y="52"/>
                </a:cubicBezTo>
                <a:cubicBezTo>
                  <a:pt x="15" y="78"/>
                  <a:pt x="28" y="101"/>
                  <a:pt x="49" y="115"/>
                </a:cubicBezTo>
                <a:cubicBezTo>
                  <a:pt x="36" y="115"/>
                  <a:pt x="25" y="111"/>
                  <a:pt x="15" y="106"/>
                </a:cubicBezTo>
                <a:cubicBezTo>
                  <a:pt x="14" y="106"/>
                  <a:pt x="14" y="106"/>
                  <a:pt x="14" y="106"/>
                </a:cubicBezTo>
                <a:cubicBezTo>
                  <a:pt x="14" y="143"/>
                  <a:pt x="41" y="174"/>
                  <a:pt x="75" y="181"/>
                </a:cubicBezTo>
                <a:cubicBezTo>
                  <a:pt x="69" y="182"/>
                  <a:pt x="62" y="183"/>
                  <a:pt x="55" y="183"/>
                </a:cubicBezTo>
                <a:cubicBezTo>
                  <a:pt x="50" y="183"/>
                  <a:pt x="46" y="183"/>
                  <a:pt x="41" y="182"/>
                </a:cubicBezTo>
                <a:cubicBezTo>
                  <a:pt x="51" y="212"/>
                  <a:pt x="78" y="234"/>
                  <a:pt x="111" y="234"/>
                </a:cubicBezTo>
                <a:cubicBezTo>
                  <a:pt x="86" y="254"/>
                  <a:pt x="53" y="267"/>
                  <a:pt x="18" y="267"/>
                </a:cubicBezTo>
                <a:cubicBezTo>
                  <a:pt x="12" y="267"/>
                  <a:pt x="6" y="266"/>
                  <a:pt x="0" y="265"/>
                </a:cubicBezTo>
                <a:cubicBezTo>
                  <a:pt x="33" y="287"/>
                  <a:pt x="73" y="299"/>
                  <a:pt x="115" y="299"/>
                </a:cubicBezTo>
                <a:cubicBezTo>
                  <a:pt x="254" y="299"/>
                  <a:pt x="330" y="184"/>
                  <a:pt x="330" y="85"/>
                </a:cubicBezTo>
                <a:cubicBezTo>
                  <a:pt x="330" y="81"/>
                  <a:pt x="330" y="78"/>
                  <a:pt x="330" y="75"/>
                </a:cubicBezTo>
                <a:cubicBezTo>
                  <a:pt x="345" y="64"/>
                  <a:pt x="358" y="51"/>
                  <a:pt x="368" y="3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 17">
            <a:hlinkClick r:id="rId3"/>
          </p:cNvPr>
          <p:cNvSpPr>
            <a:spLocks noEditPoints="1"/>
          </p:cNvSpPr>
          <p:nvPr/>
        </p:nvSpPr>
        <p:spPr bwMode="auto">
          <a:xfrm>
            <a:off x="6201980" y="5771938"/>
            <a:ext cx="192984" cy="193907"/>
          </a:xfrm>
          <a:custGeom>
            <a:avLst/>
            <a:gdLst>
              <a:gd name="T0" fmla="*/ 183 w 198"/>
              <a:gd name="T1" fmla="*/ 0 h 199"/>
              <a:gd name="T2" fmla="*/ 15 w 198"/>
              <a:gd name="T3" fmla="*/ 0 h 199"/>
              <a:gd name="T4" fmla="*/ 0 w 198"/>
              <a:gd name="T5" fmla="*/ 14 h 199"/>
              <a:gd name="T6" fmla="*/ 0 w 198"/>
              <a:gd name="T7" fmla="*/ 185 h 199"/>
              <a:gd name="T8" fmla="*/ 15 w 198"/>
              <a:gd name="T9" fmla="*/ 199 h 199"/>
              <a:gd name="T10" fmla="*/ 183 w 198"/>
              <a:gd name="T11" fmla="*/ 199 h 199"/>
              <a:gd name="T12" fmla="*/ 198 w 198"/>
              <a:gd name="T13" fmla="*/ 185 h 199"/>
              <a:gd name="T14" fmla="*/ 198 w 198"/>
              <a:gd name="T15" fmla="*/ 14 h 199"/>
              <a:gd name="T16" fmla="*/ 183 w 198"/>
              <a:gd name="T17" fmla="*/ 0 h 199"/>
              <a:gd name="T18" fmla="*/ 60 w 198"/>
              <a:gd name="T19" fmla="*/ 166 h 199"/>
              <a:gd name="T20" fmla="*/ 30 w 198"/>
              <a:gd name="T21" fmla="*/ 166 h 199"/>
              <a:gd name="T22" fmla="*/ 30 w 198"/>
              <a:gd name="T23" fmla="*/ 77 h 199"/>
              <a:gd name="T24" fmla="*/ 60 w 198"/>
              <a:gd name="T25" fmla="*/ 77 h 199"/>
              <a:gd name="T26" fmla="*/ 60 w 198"/>
              <a:gd name="T27" fmla="*/ 166 h 199"/>
              <a:gd name="T28" fmla="*/ 45 w 198"/>
              <a:gd name="T29" fmla="*/ 64 h 199"/>
              <a:gd name="T30" fmla="*/ 45 w 198"/>
              <a:gd name="T31" fmla="*/ 64 h 199"/>
              <a:gd name="T32" fmla="*/ 29 w 198"/>
              <a:gd name="T33" fmla="*/ 49 h 199"/>
              <a:gd name="T34" fmla="*/ 45 w 198"/>
              <a:gd name="T35" fmla="*/ 33 h 199"/>
              <a:gd name="T36" fmla="*/ 62 w 198"/>
              <a:gd name="T37" fmla="*/ 49 h 199"/>
              <a:gd name="T38" fmla="*/ 45 w 198"/>
              <a:gd name="T39" fmla="*/ 64 h 199"/>
              <a:gd name="T40" fmla="*/ 168 w 198"/>
              <a:gd name="T41" fmla="*/ 166 h 199"/>
              <a:gd name="T42" fmla="*/ 138 w 198"/>
              <a:gd name="T43" fmla="*/ 166 h 199"/>
              <a:gd name="T44" fmla="*/ 138 w 198"/>
              <a:gd name="T45" fmla="*/ 118 h 199"/>
              <a:gd name="T46" fmla="*/ 123 w 198"/>
              <a:gd name="T47" fmla="*/ 98 h 199"/>
              <a:gd name="T48" fmla="*/ 108 w 198"/>
              <a:gd name="T49" fmla="*/ 109 h 199"/>
              <a:gd name="T50" fmla="*/ 107 w 198"/>
              <a:gd name="T51" fmla="*/ 116 h 199"/>
              <a:gd name="T52" fmla="*/ 107 w 198"/>
              <a:gd name="T53" fmla="*/ 166 h 199"/>
              <a:gd name="T54" fmla="*/ 77 w 198"/>
              <a:gd name="T55" fmla="*/ 166 h 199"/>
              <a:gd name="T56" fmla="*/ 77 w 198"/>
              <a:gd name="T57" fmla="*/ 77 h 199"/>
              <a:gd name="T58" fmla="*/ 107 w 198"/>
              <a:gd name="T59" fmla="*/ 77 h 199"/>
              <a:gd name="T60" fmla="*/ 107 w 198"/>
              <a:gd name="T61" fmla="*/ 89 h 199"/>
              <a:gd name="T62" fmla="*/ 134 w 198"/>
              <a:gd name="T63" fmla="*/ 74 h 199"/>
              <a:gd name="T64" fmla="*/ 168 w 198"/>
              <a:gd name="T65" fmla="*/ 115 h 199"/>
              <a:gd name="T66" fmla="*/ 168 w 198"/>
              <a:gd name="T67" fmla="*/ 166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8" h="199">
                <a:moveTo>
                  <a:pt x="183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192"/>
                  <a:pt x="7" y="199"/>
                  <a:pt x="15" y="199"/>
                </a:cubicBezTo>
                <a:cubicBezTo>
                  <a:pt x="183" y="199"/>
                  <a:pt x="183" y="199"/>
                  <a:pt x="183" y="199"/>
                </a:cubicBezTo>
                <a:cubicBezTo>
                  <a:pt x="191" y="199"/>
                  <a:pt x="198" y="192"/>
                  <a:pt x="198" y="185"/>
                </a:cubicBezTo>
                <a:cubicBezTo>
                  <a:pt x="198" y="14"/>
                  <a:pt x="198" y="14"/>
                  <a:pt x="198" y="14"/>
                </a:cubicBezTo>
                <a:cubicBezTo>
                  <a:pt x="198" y="6"/>
                  <a:pt x="191" y="0"/>
                  <a:pt x="183" y="0"/>
                </a:cubicBezTo>
                <a:close/>
                <a:moveTo>
                  <a:pt x="60" y="166"/>
                </a:moveTo>
                <a:cubicBezTo>
                  <a:pt x="30" y="166"/>
                  <a:pt x="30" y="166"/>
                  <a:pt x="30" y="166"/>
                </a:cubicBezTo>
                <a:cubicBezTo>
                  <a:pt x="30" y="77"/>
                  <a:pt x="30" y="77"/>
                  <a:pt x="30" y="77"/>
                </a:cubicBezTo>
                <a:cubicBezTo>
                  <a:pt x="60" y="77"/>
                  <a:pt x="60" y="77"/>
                  <a:pt x="60" y="77"/>
                </a:cubicBezTo>
                <a:lnTo>
                  <a:pt x="60" y="166"/>
                </a:lnTo>
                <a:close/>
                <a:moveTo>
                  <a:pt x="45" y="64"/>
                </a:moveTo>
                <a:cubicBezTo>
                  <a:pt x="45" y="64"/>
                  <a:pt x="45" y="64"/>
                  <a:pt x="45" y="64"/>
                </a:cubicBezTo>
                <a:cubicBezTo>
                  <a:pt x="35" y="64"/>
                  <a:pt x="29" y="57"/>
                  <a:pt x="29" y="49"/>
                </a:cubicBezTo>
                <a:cubicBezTo>
                  <a:pt x="29" y="40"/>
                  <a:pt x="35" y="33"/>
                  <a:pt x="45" y="33"/>
                </a:cubicBezTo>
                <a:cubicBezTo>
                  <a:pt x="56" y="33"/>
                  <a:pt x="62" y="40"/>
                  <a:pt x="62" y="49"/>
                </a:cubicBezTo>
                <a:cubicBezTo>
                  <a:pt x="62" y="57"/>
                  <a:pt x="56" y="64"/>
                  <a:pt x="45" y="64"/>
                </a:cubicBezTo>
                <a:close/>
                <a:moveTo>
                  <a:pt x="168" y="166"/>
                </a:moveTo>
                <a:cubicBezTo>
                  <a:pt x="138" y="166"/>
                  <a:pt x="138" y="166"/>
                  <a:pt x="138" y="166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38" y="106"/>
                  <a:pt x="134" y="98"/>
                  <a:pt x="123" y="98"/>
                </a:cubicBezTo>
                <a:cubicBezTo>
                  <a:pt x="115" y="98"/>
                  <a:pt x="110" y="104"/>
                  <a:pt x="108" y="109"/>
                </a:cubicBezTo>
                <a:cubicBezTo>
                  <a:pt x="107" y="111"/>
                  <a:pt x="107" y="114"/>
                  <a:pt x="107" y="116"/>
                </a:cubicBezTo>
                <a:cubicBezTo>
                  <a:pt x="107" y="166"/>
                  <a:pt x="107" y="166"/>
                  <a:pt x="107" y="166"/>
                </a:cubicBezTo>
                <a:cubicBezTo>
                  <a:pt x="77" y="166"/>
                  <a:pt x="77" y="166"/>
                  <a:pt x="77" y="166"/>
                </a:cubicBezTo>
                <a:cubicBezTo>
                  <a:pt x="77" y="166"/>
                  <a:pt x="77" y="85"/>
                  <a:pt x="77" y="77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7" y="89"/>
                  <a:pt x="107" y="89"/>
                  <a:pt x="107" y="89"/>
                </a:cubicBezTo>
                <a:cubicBezTo>
                  <a:pt x="111" y="83"/>
                  <a:pt x="118" y="74"/>
                  <a:pt x="134" y="74"/>
                </a:cubicBezTo>
                <a:cubicBezTo>
                  <a:pt x="153" y="74"/>
                  <a:pt x="168" y="87"/>
                  <a:pt x="168" y="115"/>
                </a:cubicBezTo>
                <a:lnTo>
                  <a:pt x="168" y="1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cxnSp>
        <p:nvCxnSpPr>
          <p:cNvPr id="22" name="Straight Connector 21"/>
          <p:cNvCxnSpPr/>
          <p:nvPr/>
        </p:nvCxnSpPr>
        <p:spPr>
          <a:xfrm>
            <a:off x="5199890" y="4852230"/>
            <a:ext cx="18084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pour une image  5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6" b="12486"/>
          <a:stretch>
            <a:fillRect/>
          </a:stretch>
        </p:blipFill>
        <p:spPr/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419" y="3961812"/>
            <a:ext cx="2711669" cy="27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5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19836" y="1486747"/>
            <a:ext cx="5826761" cy="396990"/>
          </a:xfrm>
          <a:prstGeom prst="rect">
            <a:avLst/>
          </a:prstGeom>
          <a:noFill/>
        </p:spPr>
        <p:txBody>
          <a:bodyPr wrap="square" lIns="182828" tIns="0" rIns="182828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9835" y="4734897"/>
            <a:ext cx="5826760" cy="396990"/>
          </a:xfrm>
          <a:prstGeom prst="rect">
            <a:avLst/>
          </a:prstGeom>
          <a:noFill/>
        </p:spPr>
        <p:txBody>
          <a:bodyPr wrap="square" lIns="0" tIns="0" rIns="0" bIns="146263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cxnSp>
        <p:nvCxnSpPr>
          <p:cNvPr id="101" name="Straight Connector 100"/>
          <p:cNvCxnSpPr>
            <a:cxnSpLocks/>
          </p:cNvCxnSpPr>
          <p:nvPr/>
        </p:nvCxnSpPr>
        <p:spPr>
          <a:xfrm flipH="1">
            <a:off x="7059191" y="1239054"/>
            <a:ext cx="4227" cy="543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8396515" y="2181085"/>
            <a:ext cx="2428027" cy="1271823"/>
            <a:chOff x="8624153" y="2019905"/>
            <a:chExt cx="2476713" cy="1297325"/>
          </a:xfrm>
        </p:grpSpPr>
        <p:grpSp>
          <p:nvGrpSpPr>
            <p:cNvPr id="21" name="Group 20"/>
            <p:cNvGrpSpPr/>
            <p:nvPr/>
          </p:nvGrpSpPr>
          <p:grpSpPr>
            <a:xfrm>
              <a:off x="8628838" y="2951470"/>
              <a:ext cx="2472028" cy="365760"/>
              <a:chOff x="8658780" y="2951470"/>
              <a:chExt cx="2472028" cy="365760"/>
            </a:xfrm>
          </p:grpSpPr>
          <p:sp>
            <p:nvSpPr>
              <p:cNvPr id="198" name="Rectangle 197"/>
              <p:cNvSpPr/>
              <p:nvPr/>
            </p:nvSpPr>
            <p:spPr bwMode="auto">
              <a:xfrm>
                <a:off x="9027688" y="2951470"/>
                <a:ext cx="2103120" cy="365760"/>
              </a:xfrm>
              <a:prstGeom prst="rect">
                <a:avLst/>
              </a:prstGeom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76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Kernel</a:t>
                </a:r>
              </a:p>
            </p:txBody>
          </p:sp>
          <p:grpSp>
            <p:nvGrpSpPr>
              <p:cNvPr id="199" name="Group 198"/>
              <p:cNvGrpSpPr/>
              <p:nvPr/>
            </p:nvGrpSpPr>
            <p:grpSpPr>
              <a:xfrm>
                <a:off x="8658780" y="2951470"/>
                <a:ext cx="365760" cy="365760"/>
                <a:chOff x="4498836" y="2852262"/>
                <a:chExt cx="501628" cy="497646"/>
              </a:xfrm>
            </p:grpSpPr>
            <p:sp>
              <p:nvSpPr>
                <p:cNvPr id="200" name="Rectangle 199"/>
                <p:cNvSpPr/>
                <p:nvPr/>
              </p:nvSpPr>
              <p:spPr bwMode="auto">
                <a:xfrm>
                  <a:off x="4498836" y="2852262"/>
                  <a:ext cx="501628" cy="497646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8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1" name="Freeform 73"/>
                <p:cNvSpPr>
                  <a:spLocks noChangeAspect="1" noEditPoints="1"/>
                </p:cNvSpPr>
                <p:nvPr/>
              </p:nvSpPr>
              <p:spPr bwMode="black">
                <a:xfrm>
                  <a:off x="4600290" y="2951725"/>
                  <a:ext cx="298721" cy="298720"/>
                </a:xfrm>
                <a:custGeom>
                  <a:avLst/>
                  <a:gdLst>
                    <a:gd name="T0" fmla="*/ 313 w 330"/>
                    <a:gd name="T1" fmla="*/ 161 h 330"/>
                    <a:gd name="T2" fmla="*/ 313 w 330"/>
                    <a:gd name="T3" fmla="*/ 128 h 330"/>
                    <a:gd name="T4" fmla="*/ 284 w 330"/>
                    <a:gd name="T5" fmla="*/ 137 h 330"/>
                    <a:gd name="T6" fmla="*/ 298 w 330"/>
                    <a:gd name="T7" fmla="*/ 111 h 330"/>
                    <a:gd name="T8" fmla="*/ 330 w 330"/>
                    <a:gd name="T9" fmla="*/ 103 h 330"/>
                    <a:gd name="T10" fmla="*/ 298 w 330"/>
                    <a:gd name="T11" fmla="*/ 95 h 330"/>
                    <a:gd name="T12" fmla="*/ 284 w 330"/>
                    <a:gd name="T13" fmla="*/ 87 h 330"/>
                    <a:gd name="T14" fmla="*/ 235 w 330"/>
                    <a:gd name="T15" fmla="*/ 46 h 330"/>
                    <a:gd name="T16" fmla="*/ 244 w 330"/>
                    <a:gd name="T17" fmla="*/ 17 h 330"/>
                    <a:gd name="T18" fmla="*/ 211 w 330"/>
                    <a:gd name="T19" fmla="*/ 17 h 330"/>
                    <a:gd name="T20" fmla="*/ 219 w 330"/>
                    <a:gd name="T21" fmla="*/ 46 h 330"/>
                    <a:gd name="T22" fmla="*/ 194 w 330"/>
                    <a:gd name="T23" fmla="*/ 32 h 330"/>
                    <a:gd name="T24" fmla="*/ 186 w 330"/>
                    <a:gd name="T25" fmla="*/ 0 h 330"/>
                    <a:gd name="T26" fmla="*/ 178 w 330"/>
                    <a:gd name="T27" fmla="*/ 32 h 330"/>
                    <a:gd name="T28" fmla="*/ 152 w 330"/>
                    <a:gd name="T29" fmla="*/ 46 h 330"/>
                    <a:gd name="T30" fmla="*/ 161 w 330"/>
                    <a:gd name="T31" fmla="*/ 17 h 330"/>
                    <a:gd name="T32" fmla="*/ 128 w 330"/>
                    <a:gd name="T33" fmla="*/ 17 h 330"/>
                    <a:gd name="T34" fmla="*/ 137 w 330"/>
                    <a:gd name="T35" fmla="*/ 46 h 330"/>
                    <a:gd name="T36" fmla="*/ 111 w 330"/>
                    <a:gd name="T37" fmla="*/ 32 h 330"/>
                    <a:gd name="T38" fmla="*/ 103 w 330"/>
                    <a:gd name="T39" fmla="*/ 0 h 330"/>
                    <a:gd name="T40" fmla="*/ 95 w 330"/>
                    <a:gd name="T41" fmla="*/ 32 h 330"/>
                    <a:gd name="T42" fmla="*/ 87 w 330"/>
                    <a:gd name="T43" fmla="*/ 46 h 330"/>
                    <a:gd name="T44" fmla="*/ 46 w 330"/>
                    <a:gd name="T45" fmla="*/ 95 h 330"/>
                    <a:gd name="T46" fmla="*/ 17 w 330"/>
                    <a:gd name="T47" fmla="*/ 86 h 330"/>
                    <a:gd name="T48" fmla="*/ 17 w 330"/>
                    <a:gd name="T49" fmla="*/ 120 h 330"/>
                    <a:gd name="T50" fmla="*/ 46 w 330"/>
                    <a:gd name="T51" fmla="*/ 111 h 330"/>
                    <a:gd name="T52" fmla="*/ 32 w 330"/>
                    <a:gd name="T53" fmla="*/ 137 h 330"/>
                    <a:gd name="T54" fmla="*/ 0 w 330"/>
                    <a:gd name="T55" fmla="*/ 144 h 330"/>
                    <a:gd name="T56" fmla="*/ 32 w 330"/>
                    <a:gd name="T57" fmla="*/ 152 h 330"/>
                    <a:gd name="T58" fmla="*/ 46 w 330"/>
                    <a:gd name="T59" fmla="*/ 178 h 330"/>
                    <a:gd name="T60" fmla="*/ 17 w 330"/>
                    <a:gd name="T61" fmla="*/ 169 h 330"/>
                    <a:gd name="T62" fmla="*/ 17 w 330"/>
                    <a:gd name="T63" fmla="*/ 203 h 330"/>
                    <a:gd name="T64" fmla="*/ 46 w 330"/>
                    <a:gd name="T65" fmla="*/ 194 h 330"/>
                    <a:gd name="T66" fmla="*/ 32 w 330"/>
                    <a:gd name="T67" fmla="*/ 219 h 330"/>
                    <a:gd name="T68" fmla="*/ 0 w 330"/>
                    <a:gd name="T69" fmla="*/ 227 h 330"/>
                    <a:gd name="T70" fmla="*/ 32 w 330"/>
                    <a:gd name="T71" fmla="*/ 235 h 330"/>
                    <a:gd name="T72" fmla="*/ 46 w 330"/>
                    <a:gd name="T73" fmla="*/ 243 h 330"/>
                    <a:gd name="T74" fmla="*/ 95 w 330"/>
                    <a:gd name="T75" fmla="*/ 284 h 330"/>
                    <a:gd name="T76" fmla="*/ 86 w 330"/>
                    <a:gd name="T77" fmla="*/ 313 h 330"/>
                    <a:gd name="T78" fmla="*/ 120 w 330"/>
                    <a:gd name="T79" fmla="*/ 313 h 330"/>
                    <a:gd name="T80" fmla="*/ 111 w 330"/>
                    <a:gd name="T81" fmla="*/ 284 h 330"/>
                    <a:gd name="T82" fmla="*/ 137 w 330"/>
                    <a:gd name="T83" fmla="*/ 298 h 330"/>
                    <a:gd name="T84" fmla="*/ 144 w 330"/>
                    <a:gd name="T85" fmla="*/ 330 h 330"/>
                    <a:gd name="T86" fmla="*/ 152 w 330"/>
                    <a:gd name="T87" fmla="*/ 298 h 330"/>
                    <a:gd name="T88" fmla="*/ 178 w 330"/>
                    <a:gd name="T89" fmla="*/ 284 h 330"/>
                    <a:gd name="T90" fmla="*/ 169 w 330"/>
                    <a:gd name="T91" fmla="*/ 313 h 330"/>
                    <a:gd name="T92" fmla="*/ 203 w 330"/>
                    <a:gd name="T93" fmla="*/ 313 h 330"/>
                    <a:gd name="T94" fmla="*/ 194 w 330"/>
                    <a:gd name="T95" fmla="*/ 284 h 330"/>
                    <a:gd name="T96" fmla="*/ 219 w 330"/>
                    <a:gd name="T97" fmla="*/ 298 h 330"/>
                    <a:gd name="T98" fmla="*/ 227 w 330"/>
                    <a:gd name="T99" fmla="*/ 330 h 330"/>
                    <a:gd name="T100" fmla="*/ 235 w 330"/>
                    <a:gd name="T101" fmla="*/ 298 h 330"/>
                    <a:gd name="T102" fmla="*/ 243 w 330"/>
                    <a:gd name="T103" fmla="*/ 284 h 330"/>
                    <a:gd name="T104" fmla="*/ 284 w 330"/>
                    <a:gd name="T105" fmla="*/ 235 h 330"/>
                    <a:gd name="T106" fmla="*/ 313 w 330"/>
                    <a:gd name="T107" fmla="*/ 244 h 330"/>
                    <a:gd name="T108" fmla="*/ 313 w 330"/>
                    <a:gd name="T109" fmla="*/ 211 h 330"/>
                    <a:gd name="T110" fmla="*/ 284 w 330"/>
                    <a:gd name="T111" fmla="*/ 219 h 330"/>
                    <a:gd name="T112" fmla="*/ 298 w 330"/>
                    <a:gd name="T113" fmla="*/ 194 h 330"/>
                    <a:gd name="T114" fmla="*/ 330 w 330"/>
                    <a:gd name="T115" fmla="*/ 186 h 330"/>
                    <a:gd name="T116" fmla="*/ 298 w 330"/>
                    <a:gd name="T117" fmla="*/ 178 h 330"/>
                    <a:gd name="T118" fmla="*/ 284 w 330"/>
                    <a:gd name="T119" fmla="*/ 152 h 330"/>
                    <a:gd name="T120" fmla="*/ 165 w 330"/>
                    <a:gd name="T121" fmla="*/ 267 h 330"/>
                    <a:gd name="T122" fmla="*/ 165 w 330"/>
                    <a:gd name="T123" fmla="*/ 63 h 330"/>
                    <a:gd name="T124" fmla="*/ 165 w 330"/>
                    <a:gd name="T125" fmla="*/ 267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0" h="330">
                      <a:moveTo>
                        <a:pt x="298" y="152"/>
                      </a:moveTo>
                      <a:cubicBezTo>
                        <a:pt x="301" y="158"/>
                        <a:pt x="307" y="161"/>
                        <a:pt x="313" y="161"/>
                      </a:cubicBezTo>
                      <a:cubicBezTo>
                        <a:pt x="322" y="161"/>
                        <a:pt x="330" y="154"/>
                        <a:pt x="330" y="144"/>
                      </a:cubicBezTo>
                      <a:cubicBezTo>
                        <a:pt x="330" y="135"/>
                        <a:pt x="322" y="128"/>
                        <a:pt x="313" y="128"/>
                      </a:cubicBezTo>
                      <a:cubicBezTo>
                        <a:pt x="307" y="128"/>
                        <a:pt x="301" y="131"/>
                        <a:pt x="298" y="137"/>
                      </a:cubicBezTo>
                      <a:cubicBezTo>
                        <a:pt x="284" y="137"/>
                        <a:pt x="284" y="137"/>
                        <a:pt x="284" y="137"/>
                      </a:cubicBezTo>
                      <a:cubicBezTo>
                        <a:pt x="284" y="111"/>
                        <a:pt x="284" y="111"/>
                        <a:pt x="284" y="111"/>
                      </a:cubicBezTo>
                      <a:cubicBezTo>
                        <a:pt x="298" y="111"/>
                        <a:pt x="298" y="111"/>
                        <a:pt x="298" y="111"/>
                      </a:cubicBezTo>
                      <a:cubicBezTo>
                        <a:pt x="301" y="116"/>
                        <a:pt x="307" y="120"/>
                        <a:pt x="313" y="120"/>
                      </a:cubicBezTo>
                      <a:cubicBezTo>
                        <a:pt x="322" y="120"/>
                        <a:pt x="330" y="112"/>
                        <a:pt x="330" y="103"/>
                      </a:cubicBezTo>
                      <a:cubicBezTo>
                        <a:pt x="330" y="94"/>
                        <a:pt x="322" y="86"/>
                        <a:pt x="313" y="86"/>
                      </a:cubicBezTo>
                      <a:cubicBezTo>
                        <a:pt x="307" y="86"/>
                        <a:pt x="301" y="90"/>
                        <a:pt x="298" y="95"/>
                      </a:cubicBezTo>
                      <a:cubicBezTo>
                        <a:pt x="284" y="95"/>
                        <a:pt x="284" y="95"/>
                        <a:pt x="284" y="95"/>
                      </a:cubicBezTo>
                      <a:cubicBezTo>
                        <a:pt x="284" y="87"/>
                        <a:pt x="284" y="87"/>
                        <a:pt x="284" y="87"/>
                      </a:cubicBezTo>
                      <a:cubicBezTo>
                        <a:pt x="284" y="65"/>
                        <a:pt x="266" y="46"/>
                        <a:pt x="243" y="46"/>
                      </a:cubicBezTo>
                      <a:cubicBezTo>
                        <a:pt x="235" y="46"/>
                        <a:pt x="235" y="46"/>
                        <a:pt x="235" y="46"/>
                      </a:cubicBezTo>
                      <a:cubicBezTo>
                        <a:pt x="235" y="32"/>
                        <a:pt x="235" y="32"/>
                        <a:pt x="235" y="32"/>
                      </a:cubicBezTo>
                      <a:cubicBezTo>
                        <a:pt x="240" y="29"/>
                        <a:pt x="244" y="23"/>
                        <a:pt x="244" y="17"/>
                      </a:cubicBezTo>
                      <a:cubicBezTo>
                        <a:pt x="244" y="8"/>
                        <a:pt x="237" y="0"/>
                        <a:pt x="227" y="0"/>
                      </a:cubicBezTo>
                      <a:cubicBezTo>
                        <a:pt x="218" y="0"/>
                        <a:pt x="211" y="8"/>
                        <a:pt x="211" y="17"/>
                      </a:cubicBezTo>
                      <a:cubicBezTo>
                        <a:pt x="211" y="23"/>
                        <a:pt x="214" y="29"/>
                        <a:pt x="219" y="32"/>
                      </a:cubicBezTo>
                      <a:cubicBezTo>
                        <a:pt x="219" y="46"/>
                        <a:pt x="219" y="46"/>
                        <a:pt x="219" y="46"/>
                      </a:cubicBezTo>
                      <a:cubicBezTo>
                        <a:pt x="194" y="46"/>
                        <a:pt x="194" y="46"/>
                        <a:pt x="194" y="46"/>
                      </a:cubicBezTo>
                      <a:cubicBezTo>
                        <a:pt x="194" y="32"/>
                        <a:pt x="194" y="32"/>
                        <a:pt x="194" y="32"/>
                      </a:cubicBezTo>
                      <a:cubicBezTo>
                        <a:pt x="199" y="29"/>
                        <a:pt x="203" y="23"/>
                        <a:pt x="203" y="17"/>
                      </a:cubicBezTo>
                      <a:cubicBezTo>
                        <a:pt x="203" y="8"/>
                        <a:pt x="195" y="0"/>
                        <a:pt x="186" y="0"/>
                      </a:cubicBezTo>
                      <a:cubicBezTo>
                        <a:pt x="177" y="0"/>
                        <a:pt x="169" y="8"/>
                        <a:pt x="169" y="17"/>
                      </a:cubicBezTo>
                      <a:cubicBezTo>
                        <a:pt x="169" y="23"/>
                        <a:pt x="173" y="29"/>
                        <a:pt x="178" y="32"/>
                      </a:cubicBezTo>
                      <a:cubicBezTo>
                        <a:pt x="178" y="46"/>
                        <a:pt x="178" y="46"/>
                        <a:pt x="178" y="46"/>
                      </a:cubicBezTo>
                      <a:cubicBezTo>
                        <a:pt x="152" y="46"/>
                        <a:pt x="152" y="46"/>
                        <a:pt x="152" y="46"/>
                      </a:cubicBezTo>
                      <a:cubicBezTo>
                        <a:pt x="152" y="32"/>
                        <a:pt x="152" y="32"/>
                        <a:pt x="152" y="32"/>
                      </a:cubicBezTo>
                      <a:cubicBezTo>
                        <a:pt x="158" y="29"/>
                        <a:pt x="161" y="23"/>
                        <a:pt x="161" y="17"/>
                      </a:cubicBezTo>
                      <a:cubicBezTo>
                        <a:pt x="161" y="8"/>
                        <a:pt x="154" y="0"/>
                        <a:pt x="144" y="0"/>
                      </a:cubicBezTo>
                      <a:cubicBezTo>
                        <a:pt x="135" y="0"/>
                        <a:pt x="128" y="8"/>
                        <a:pt x="128" y="17"/>
                      </a:cubicBezTo>
                      <a:cubicBezTo>
                        <a:pt x="128" y="23"/>
                        <a:pt x="131" y="29"/>
                        <a:pt x="137" y="32"/>
                      </a:cubicBezTo>
                      <a:cubicBezTo>
                        <a:pt x="137" y="46"/>
                        <a:pt x="137" y="46"/>
                        <a:pt x="137" y="46"/>
                      </a:cubicBezTo>
                      <a:cubicBezTo>
                        <a:pt x="111" y="46"/>
                        <a:pt x="111" y="46"/>
                        <a:pt x="111" y="46"/>
                      </a:cubicBezTo>
                      <a:cubicBezTo>
                        <a:pt x="111" y="32"/>
                        <a:pt x="111" y="32"/>
                        <a:pt x="111" y="32"/>
                      </a:cubicBezTo>
                      <a:cubicBezTo>
                        <a:pt x="116" y="29"/>
                        <a:pt x="120" y="23"/>
                        <a:pt x="120" y="17"/>
                      </a:cubicBezTo>
                      <a:cubicBezTo>
                        <a:pt x="120" y="8"/>
                        <a:pt x="112" y="0"/>
                        <a:pt x="103" y="0"/>
                      </a:cubicBezTo>
                      <a:cubicBezTo>
                        <a:pt x="94" y="0"/>
                        <a:pt x="86" y="8"/>
                        <a:pt x="86" y="17"/>
                      </a:cubicBezTo>
                      <a:cubicBezTo>
                        <a:pt x="86" y="23"/>
                        <a:pt x="90" y="29"/>
                        <a:pt x="95" y="32"/>
                      </a:cubicBezTo>
                      <a:cubicBezTo>
                        <a:pt x="95" y="46"/>
                        <a:pt x="95" y="46"/>
                        <a:pt x="95" y="46"/>
                      </a:cubicBezTo>
                      <a:cubicBezTo>
                        <a:pt x="87" y="46"/>
                        <a:pt x="87" y="46"/>
                        <a:pt x="87" y="46"/>
                      </a:cubicBezTo>
                      <a:cubicBezTo>
                        <a:pt x="65" y="46"/>
                        <a:pt x="46" y="65"/>
                        <a:pt x="46" y="87"/>
                      </a:cubicBezTo>
                      <a:cubicBezTo>
                        <a:pt x="46" y="95"/>
                        <a:pt x="46" y="95"/>
                        <a:pt x="46" y="95"/>
                      </a:cubicBezTo>
                      <a:cubicBezTo>
                        <a:pt x="32" y="95"/>
                        <a:pt x="32" y="95"/>
                        <a:pt x="32" y="95"/>
                      </a:cubicBezTo>
                      <a:cubicBezTo>
                        <a:pt x="29" y="90"/>
                        <a:pt x="23" y="86"/>
                        <a:pt x="17" y="86"/>
                      </a:cubicBezTo>
                      <a:cubicBezTo>
                        <a:pt x="8" y="86"/>
                        <a:pt x="0" y="94"/>
                        <a:pt x="0" y="103"/>
                      </a:cubicBezTo>
                      <a:cubicBezTo>
                        <a:pt x="0" y="112"/>
                        <a:pt x="8" y="120"/>
                        <a:pt x="17" y="120"/>
                      </a:cubicBezTo>
                      <a:cubicBezTo>
                        <a:pt x="23" y="120"/>
                        <a:pt x="29" y="116"/>
                        <a:pt x="32" y="111"/>
                      </a:cubicBezTo>
                      <a:cubicBezTo>
                        <a:pt x="46" y="111"/>
                        <a:pt x="46" y="111"/>
                        <a:pt x="46" y="111"/>
                      </a:cubicBezTo>
                      <a:cubicBezTo>
                        <a:pt x="46" y="137"/>
                        <a:pt x="46" y="137"/>
                        <a:pt x="46" y="137"/>
                      </a:cubicBezTo>
                      <a:cubicBezTo>
                        <a:pt x="32" y="137"/>
                        <a:pt x="32" y="137"/>
                        <a:pt x="32" y="137"/>
                      </a:cubicBezTo>
                      <a:cubicBezTo>
                        <a:pt x="29" y="131"/>
                        <a:pt x="23" y="128"/>
                        <a:pt x="17" y="128"/>
                      </a:cubicBezTo>
                      <a:cubicBezTo>
                        <a:pt x="8" y="128"/>
                        <a:pt x="0" y="135"/>
                        <a:pt x="0" y="144"/>
                      </a:cubicBezTo>
                      <a:cubicBezTo>
                        <a:pt x="0" y="154"/>
                        <a:pt x="8" y="161"/>
                        <a:pt x="17" y="161"/>
                      </a:cubicBezTo>
                      <a:cubicBezTo>
                        <a:pt x="23" y="161"/>
                        <a:pt x="29" y="158"/>
                        <a:pt x="32" y="152"/>
                      </a:cubicBezTo>
                      <a:cubicBezTo>
                        <a:pt x="46" y="152"/>
                        <a:pt x="46" y="152"/>
                        <a:pt x="46" y="152"/>
                      </a:cubicBezTo>
                      <a:cubicBezTo>
                        <a:pt x="46" y="178"/>
                        <a:pt x="46" y="178"/>
                        <a:pt x="46" y="178"/>
                      </a:cubicBezTo>
                      <a:cubicBezTo>
                        <a:pt x="32" y="178"/>
                        <a:pt x="32" y="178"/>
                        <a:pt x="32" y="178"/>
                      </a:cubicBezTo>
                      <a:cubicBezTo>
                        <a:pt x="29" y="173"/>
                        <a:pt x="23" y="169"/>
                        <a:pt x="17" y="169"/>
                      </a:cubicBezTo>
                      <a:cubicBezTo>
                        <a:pt x="8" y="169"/>
                        <a:pt x="0" y="177"/>
                        <a:pt x="0" y="186"/>
                      </a:cubicBezTo>
                      <a:cubicBezTo>
                        <a:pt x="0" y="195"/>
                        <a:pt x="8" y="203"/>
                        <a:pt x="17" y="203"/>
                      </a:cubicBezTo>
                      <a:cubicBezTo>
                        <a:pt x="23" y="203"/>
                        <a:pt x="29" y="199"/>
                        <a:pt x="32" y="194"/>
                      </a:cubicBezTo>
                      <a:cubicBezTo>
                        <a:pt x="46" y="194"/>
                        <a:pt x="46" y="194"/>
                        <a:pt x="46" y="194"/>
                      </a:cubicBezTo>
                      <a:cubicBezTo>
                        <a:pt x="46" y="219"/>
                        <a:pt x="46" y="219"/>
                        <a:pt x="46" y="219"/>
                      </a:cubicBezTo>
                      <a:cubicBezTo>
                        <a:pt x="32" y="219"/>
                        <a:pt x="32" y="219"/>
                        <a:pt x="32" y="219"/>
                      </a:cubicBezTo>
                      <a:cubicBezTo>
                        <a:pt x="29" y="214"/>
                        <a:pt x="23" y="211"/>
                        <a:pt x="17" y="211"/>
                      </a:cubicBezTo>
                      <a:cubicBezTo>
                        <a:pt x="8" y="211"/>
                        <a:pt x="0" y="218"/>
                        <a:pt x="0" y="227"/>
                      </a:cubicBezTo>
                      <a:cubicBezTo>
                        <a:pt x="0" y="237"/>
                        <a:pt x="8" y="244"/>
                        <a:pt x="17" y="244"/>
                      </a:cubicBezTo>
                      <a:cubicBezTo>
                        <a:pt x="23" y="244"/>
                        <a:pt x="29" y="240"/>
                        <a:pt x="32" y="235"/>
                      </a:cubicBezTo>
                      <a:cubicBezTo>
                        <a:pt x="46" y="235"/>
                        <a:pt x="46" y="235"/>
                        <a:pt x="46" y="235"/>
                      </a:cubicBezTo>
                      <a:cubicBezTo>
                        <a:pt x="46" y="243"/>
                        <a:pt x="46" y="243"/>
                        <a:pt x="46" y="243"/>
                      </a:cubicBezTo>
                      <a:cubicBezTo>
                        <a:pt x="46" y="266"/>
                        <a:pt x="65" y="284"/>
                        <a:pt x="87" y="284"/>
                      </a:cubicBezTo>
                      <a:cubicBezTo>
                        <a:pt x="95" y="284"/>
                        <a:pt x="95" y="284"/>
                        <a:pt x="95" y="284"/>
                      </a:cubicBezTo>
                      <a:cubicBezTo>
                        <a:pt x="95" y="298"/>
                        <a:pt x="95" y="298"/>
                        <a:pt x="95" y="298"/>
                      </a:cubicBezTo>
                      <a:cubicBezTo>
                        <a:pt x="90" y="301"/>
                        <a:pt x="86" y="307"/>
                        <a:pt x="86" y="313"/>
                      </a:cubicBezTo>
                      <a:cubicBezTo>
                        <a:pt x="86" y="322"/>
                        <a:pt x="94" y="330"/>
                        <a:pt x="103" y="330"/>
                      </a:cubicBezTo>
                      <a:cubicBezTo>
                        <a:pt x="112" y="330"/>
                        <a:pt x="120" y="322"/>
                        <a:pt x="120" y="313"/>
                      </a:cubicBezTo>
                      <a:cubicBezTo>
                        <a:pt x="120" y="307"/>
                        <a:pt x="116" y="301"/>
                        <a:pt x="111" y="298"/>
                      </a:cubicBezTo>
                      <a:cubicBezTo>
                        <a:pt x="111" y="284"/>
                        <a:pt x="111" y="284"/>
                        <a:pt x="111" y="284"/>
                      </a:cubicBezTo>
                      <a:cubicBezTo>
                        <a:pt x="137" y="284"/>
                        <a:pt x="137" y="284"/>
                        <a:pt x="137" y="284"/>
                      </a:cubicBezTo>
                      <a:cubicBezTo>
                        <a:pt x="137" y="298"/>
                        <a:pt x="137" y="298"/>
                        <a:pt x="137" y="298"/>
                      </a:cubicBezTo>
                      <a:cubicBezTo>
                        <a:pt x="131" y="301"/>
                        <a:pt x="128" y="307"/>
                        <a:pt x="128" y="313"/>
                      </a:cubicBezTo>
                      <a:cubicBezTo>
                        <a:pt x="128" y="322"/>
                        <a:pt x="135" y="330"/>
                        <a:pt x="144" y="330"/>
                      </a:cubicBezTo>
                      <a:cubicBezTo>
                        <a:pt x="154" y="330"/>
                        <a:pt x="161" y="322"/>
                        <a:pt x="161" y="313"/>
                      </a:cubicBezTo>
                      <a:cubicBezTo>
                        <a:pt x="161" y="307"/>
                        <a:pt x="158" y="301"/>
                        <a:pt x="152" y="298"/>
                      </a:cubicBezTo>
                      <a:cubicBezTo>
                        <a:pt x="152" y="284"/>
                        <a:pt x="152" y="284"/>
                        <a:pt x="152" y="284"/>
                      </a:cubicBezTo>
                      <a:cubicBezTo>
                        <a:pt x="178" y="284"/>
                        <a:pt x="178" y="284"/>
                        <a:pt x="178" y="284"/>
                      </a:cubicBezTo>
                      <a:cubicBezTo>
                        <a:pt x="178" y="298"/>
                        <a:pt x="178" y="298"/>
                        <a:pt x="178" y="298"/>
                      </a:cubicBezTo>
                      <a:cubicBezTo>
                        <a:pt x="173" y="301"/>
                        <a:pt x="169" y="307"/>
                        <a:pt x="169" y="313"/>
                      </a:cubicBezTo>
                      <a:cubicBezTo>
                        <a:pt x="169" y="322"/>
                        <a:pt x="177" y="330"/>
                        <a:pt x="186" y="330"/>
                      </a:cubicBezTo>
                      <a:cubicBezTo>
                        <a:pt x="195" y="330"/>
                        <a:pt x="203" y="322"/>
                        <a:pt x="203" y="313"/>
                      </a:cubicBezTo>
                      <a:cubicBezTo>
                        <a:pt x="203" y="307"/>
                        <a:pt x="199" y="301"/>
                        <a:pt x="194" y="298"/>
                      </a:cubicBezTo>
                      <a:cubicBezTo>
                        <a:pt x="194" y="284"/>
                        <a:pt x="194" y="284"/>
                        <a:pt x="194" y="284"/>
                      </a:cubicBezTo>
                      <a:cubicBezTo>
                        <a:pt x="219" y="284"/>
                        <a:pt x="219" y="284"/>
                        <a:pt x="219" y="284"/>
                      </a:cubicBezTo>
                      <a:cubicBezTo>
                        <a:pt x="219" y="298"/>
                        <a:pt x="219" y="298"/>
                        <a:pt x="219" y="298"/>
                      </a:cubicBezTo>
                      <a:cubicBezTo>
                        <a:pt x="214" y="301"/>
                        <a:pt x="211" y="307"/>
                        <a:pt x="211" y="313"/>
                      </a:cubicBezTo>
                      <a:cubicBezTo>
                        <a:pt x="211" y="322"/>
                        <a:pt x="218" y="330"/>
                        <a:pt x="227" y="330"/>
                      </a:cubicBezTo>
                      <a:cubicBezTo>
                        <a:pt x="237" y="330"/>
                        <a:pt x="244" y="322"/>
                        <a:pt x="244" y="313"/>
                      </a:cubicBezTo>
                      <a:cubicBezTo>
                        <a:pt x="244" y="307"/>
                        <a:pt x="240" y="301"/>
                        <a:pt x="235" y="298"/>
                      </a:cubicBezTo>
                      <a:cubicBezTo>
                        <a:pt x="235" y="284"/>
                        <a:pt x="235" y="284"/>
                        <a:pt x="235" y="284"/>
                      </a:cubicBezTo>
                      <a:cubicBezTo>
                        <a:pt x="243" y="284"/>
                        <a:pt x="243" y="284"/>
                        <a:pt x="243" y="284"/>
                      </a:cubicBezTo>
                      <a:cubicBezTo>
                        <a:pt x="266" y="284"/>
                        <a:pt x="284" y="266"/>
                        <a:pt x="284" y="243"/>
                      </a:cubicBezTo>
                      <a:cubicBezTo>
                        <a:pt x="284" y="235"/>
                        <a:pt x="284" y="235"/>
                        <a:pt x="284" y="235"/>
                      </a:cubicBezTo>
                      <a:cubicBezTo>
                        <a:pt x="298" y="235"/>
                        <a:pt x="298" y="235"/>
                        <a:pt x="298" y="235"/>
                      </a:cubicBezTo>
                      <a:cubicBezTo>
                        <a:pt x="301" y="240"/>
                        <a:pt x="307" y="244"/>
                        <a:pt x="313" y="244"/>
                      </a:cubicBezTo>
                      <a:cubicBezTo>
                        <a:pt x="322" y="244"/>
                        <a:pt x="330" y="237"/>
                        <a:pt x="330" y="227"/>
                      </a:cubicBezTo>
                      <a:cubicBezTo>
                        <a:pt x="330" y="218"/>
                        <a:pt x="322" y="211"/>
                        <a:pt x="313" y="211"/>
                      </a:cubicBezTo>
                      <a:cubicBezTo>
                        <a:pt x="307" y="211"/>
                        <a:pt x="301" y="214"/>
                        <a:pt x="298" y="219"/>
                      </a:cubicBezTo>
                      <a:cubicBezTo>
                        <a:pt x="284" y="219"/>
                        <a:pt x="284" y="219"/>
                        <a:pt x="284" y="219"/>
                      </a:cubicBezTo>
                      <a:cubicBezTo>
                        <a:pt x="284" y="194"/>
                        <a:pt x="284" y="194"/>
                        <a:pt x="284" y="194"/>
                      </a:cubicBezTo>
                      <a:cubicBezTo>
                        <a:pt x="298" y="194"/>
                        <a:pt x="298" y="194"/>
                        <a:pt x="298" y="194"/>
                      </a:cubicBezTo>
                      <a:cubicBezTo>
                        <a:pt x="301" y="199"/>
                        <a:pt x="307" y="203"/>
                        <a:pt x="313" y="203"/>
                      </a:cubicBezTo>
                      <a:cubicBezTo>
                        <a:pt x="322" y="203"/>
                        <a:pt x="330" y="195"/>
                        <a:pt x="330" y="186"/>
                      </a:cubicBezTo>
                      <a:cubicBezTo>
                        <a:pt x="330" y="177"/>
                        <a:pt x="322" y="169"/>
                        <a:pt x="313" y="169"/>
                      </a:cubicBezTo>
                      <a:cubicBezTo>
                        <a:pt x="307" y="169"/>
                        <a:pt x="301" y="173"/>
                        <a:pt x="298" y="178"/>
                      </a:cubicBezTo>
                      <a:cubicBezTo>
                        <a:pt x="284" y="178"/>
                        <a:pt x="284" y="178"/>
                        <a:pt x="284" y="178"/>
                      </a:cubicBezTo>
                      <a:cubicBezTo>
                        <a:pt x="284" y="152"/>
                        <a:pt x="284" y="152"/>
                        <a:pt x="284" y="152"/>
                      </a:cubicBezTo>
                      <a:lnTo>
                        <a:pt x="298" y="152"/>
                      </a:lnTo>
                      <a:close/>
                      <a:moveTo>
                        <a:pt x="165" y="267"/>
                      </a:moveTo>
                      <a:cubicBezTo>
                        <a:pt x="109" y="267"/>
                        <a:pt x="63" y="221"/>
                        <a:pt x="63" y="165"/>
                      </a:cubicBezTo>
                      <a:cubicBezTo>
                        <a:pt x="63" y="109"/>
                        <a:pt x="109" y="63"/>
                        <a:pt x="165" y="63"/>
                      </a:cubicBezTo>
                      <a:cubicBezTo>
                        <a:pt x="221" y="63"/>
                        <a:pt x="267" y="109"/>
                        <a:pt x="267" y="165"/>
                      </a:cubicBezTo>
                      <a:cubicBezTo>
                        <a:pt x="267" y="221"/>
                        <a:pt x="221" y="267"/>
                        <a:pt x="165" y="267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7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202" name="Group 201"/>
            <p:cNvGrpSpPr/>
            <p:nvPr/>
          </p:nvGrpSpPr>
          <p:grpSpPr>
            <a:xfrm>
              <a:off x="8624153" y="2019905"/>
              <a:ext cx="704429" cy="852494"/>
              <a:chOff x="1156020" y="2248829"/>
              <a:chExt cx="704429" cy="852494"/>
            </a:xfrm>
          </p:grpSpPr>
          <p:sp>
            <p:nvSpPr>
              <p:cNvPr id="203" name="TextBox 202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45707" tIns="45707" rIns="45707" bIns="45707" rtlCol="0" anchor="ctr">
                <a:noAutofit/>
              </a:bodyPr>
              <a:lstStyle/>
              <a:p>
                <a:pPr algn="ctr" defTabSz="914120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8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204" name="Rectangle 203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05" name="Group 204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206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7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8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09" name="Group 208"/>
            <p:cNvGrpSpPr/>
            <p:nvPr/>
          </p:nvGrpSpPr>
          <p:grpSpPr>
            <a:xfrm>
              <a:off x="9509508" y="2019905"/>
              <a:ext cx="704429" cy="852494"/>
              <a:chOff x="1156020" y="2248829"/>
              <a:chExt cx="704429" cy="852494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45707" tIns="45707" rIns="45707" bIns="45707" rtlCol="0" anchor="ctr">
                <a:noAutofit/>
              </a:bodyPr>
              <a:lstStyle/>
              <a:p>
                <a:pPr algn="ctr" defTabSz="914120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8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211" name="Rectangle 210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2" name="Group 211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213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4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5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16" name="Group 215"/>
            <p:cNvGrpSpPr/>
            <p:nvPr/>
          </p:nvGrpSpPr>
          <p:grpSpPr>
            <a:xfrm>
              <a:off x="10394862" y="2019905"/>
              <a:ext cx="704429" cy="852494"/>
              <a:chOff x="1156020" y="2248829"/>
              <a:chExt cx="704429" cy="852494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45707" tIns="45707" rIns="45707" bIns="45707" rtlCol="0" anchor="ctr">
                <a:noAutofit/>
              </a:bodyPr>
              <a:lstStyle/>
              <a:p>
                <a:pPr algn="ctr" defTabSz="914120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8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218" name="Rectangle 217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9" name="Group 218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220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1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2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3" tIns="45707" rIns="91413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0">
                    <a:defRPr/>
                  </a:pPr>
                  <a:endParaRPr lang="en-US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223" name="TextBox 222"/>
          <p:cNvSpPr txBox="1"/>
          <p:nvPr/>
        </p:nvSpPr>
        <p:spPr>
          <a:xfrm>
            <a:off x="7122044" y="1412046"/>
            <a:ext cx="4930336" cy="57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Windows Server Containers</a:t>
            </a:r>
          </a:p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Maximum speed and density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398795" y="5064153"/>
            <a:ext cx="2423468" cy="1611304"/>
            <a:chOff x="8630018" y="5165203"/>
            <a:chExt cx="2472063" cy="1643614"/>
          </a:xfrm>
        </p:grpSpPr>
        <p:grpSp>
          <p:nvGrpSpPr>
            <p:cNvPr id="18" name="Group 17"/>
            <p:cNvGrpSpPr/>
            <p:nvPr/>
          </p:nvGrpSpPr>
          <p:grpSpPr>
            <a:xfrm>
              <a:off x="8630413" y="6443056"/>
              <a:ext cx="2468878" cy="365761"/>
              <a:chOff x="8598897" y="6443056"/>
              <a:chExt cx="2468878" cy="365761"/>
            </a:xfrm>
          </p:grpSpPr>
          <p:sp>
            <p:nvSpPr>
              <p:cNvPr id="240" name="Rectangle 239"/>
              <p:cNvSpPr/>
              <p:nvPr/>
            </p:nvSpPr>
            <p:spPr bwMode="auto">
              <a:xfrm>
                <a:off x="8964655" y="6443057"/>
                <a:ext cx="2103120" cy="365760"/>
              </a:xfrm>
              <a:prstGeom prst="rect">
                <a:avLst/>
              </a:prstGeom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76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Hyper-V</a:t>
                </a:r>
                <a:endParaRPr lang="en-US" sz="16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8598897" y="6443056"/>
                <a:ext cx="365760" cy="365760"/>
                <a:chOff x="8598897" y="6443056"/>
                <a:chExt cx="365760" cy="365760"/>
              </a:xfrm>
            </p:grpSpPr>
            <p:sp>
              <p:nvSpPr>
                <p:cNvPr id="239" name="Rectangle 238"/>
                <p:cNvSpPr/>
                <p:nvPr/>
              </p:nvSpPr>
              <p:spPr bwMode="auto">
                <a:xfrm>
                  <a:off x="8598897" y="6443056"/>
                  <a:ext cx="365760" cy="36576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8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41" name="Group 240"/>
                <p:cNvGrpSpPr/>
                <p:nvPr/>
              </p:nvGrpSpPr>
              <p:grpSpPr>
                <a:xfrm>
                  <a:off x="8703931" y="6525062"/>
                  <a:ext cx="155693" cy="201748"/>
                  <a:chOff x="5260975" y="2352675"/>
                  <a:chExt cx="1663700" cy="2155825"/>
                </a:xfrm>
                <a:solidFill>
                  <a:schemeClr val="tx2"/>
                </a:solidFill>
              </p:grpSpPr>
              <p:sp>
                <p:nvSpPr>
                  <p:cNvPr id="242" name="Freeform 16"/>
                  <p:cNvSpPr>
                    <a:spLocks noEditPoints="1"/>
                  </p:cNvSpPr>
                  <p:nvPr/>
                </p:nvSpPr>
                <p:spPr bwMode="auto">
                  <a:xfrm>
                    <a:off x="5260975" y="2352675"/>
                    <a:ext cx="1663700" cy="2155825"/>
                  </a:xfrm>
                  <a:custGeom>
                    <a:avLst/>
                    <a:gdLst>
                      <a:gd name="T0" fmla="*/ 0 w 441"/>
                      <a:gd name="T1" fmla="*/ 0 h 572"/>
                      <a:gd name="T2" fmla="*/ 0 w 441"/>
                      <a:gd name="T3" fmla="*/ 572 h 572"/>
                      <a:gd name="T4" fmla="*/ 441 w 441"/>
                      <a:gd name="T5" fmla="*/ 572 h 572"/>
                      <a:gd name="T6" fmla="*/ 441 w 441"/>
                      <a:gd name="T7" fmla="*/ 0 h 572"/>
                      <a:gd name="T8" fmla="*/ 0 w 441"/>
                      <a:gd name="T9" fmla="*/ 0 h 572"/>
                      <a:gd name="T10" fmla="*/ 394 w 441"/>
                      <a:gd name="T11" fmla="*/ 421 h 572"/>
                      <a:gd name="T12" fmla="*/ 364 w 441"/>
                      <a:gd name="T13" fmla="*/ 448 h 572"/>
                      <a:gd name="T14" fmla="*/ 77 w 441"/>
                      <a:gd name="T15" fmla="*/ 448 h 572"/>
                      <a:gd name="T16" fmla="*/ 47 w 441"/>
                      <a:gd name="T17" fmla="*/ 421 h 572"/>
                      <a:gd name="T18" fmla="*/ 47 w 441"/>
                      <a:gd name="T19" fmla="*/ 415 h 572"/>
                      <a:gd name="T20" fmla="*/ 77 w 441"/>
                      <a:gd name="T21" fmla="*/ 387 h 572"/>
                      <a:gd name="T22" fmla="*/ 232 w 441"/>
                      <a:gd name="T23" fmla="*/ 387 h 572"/>
                      <a:gd name="T24" fmla="*/ 364 w 441"/>
                      <a:gd name="T25" fmla="*/ 387 h 572"/>
                      <a:gd name="T26" fmla="*/ 394 w 441"/>
                      <a:gd name="T27" fmla="*/ 415 h 572"/>
                      <a:gd name="T28" fmla="*/ 394 w 441"/>
                      <a:gd name="T29" fmla="*/ 421 h 572"/>
                      <a:gd name="T30" fmla="*/ 394 w 441"/>
                      <a:gd name="T31" fmla="*/ 313 h 572"/>
                      <a:gd name="T32" fmla="*/ 364 w 441"/>
                      <a:gd name="T33" fmla="*/ 340 h 572"/>
                      <a:gd name="T34" fmla="*/ 77 w 441"/>
                      <a:gd name="T35" fmla="*/ 340 h 572"/>
                      <a:gd name="T36" fmla="*/ 47 w 441"/>
                      <a:gd name="T37" fmla="*/ 313 h 572"/>
                      <a:gd name="T38" fmla="*/ 47 w 441"/>
                      <a:gd name="T39" fmla="*/ 307 h 572"/>
                      <a:gd name="T40" fmla="*/ 77 w 441"/>
                      <a:gd name="T41" fmla="*/ 280 h 572"/>
                      <a:gd name="T42" fmla="*/ 232 w 441"/>
                      <a:gd name="T43" fmla="*/ 280 h 572"/>
                      <a:gd name="T44" fmla="*/ 364 w 441"/>
                      <a:gd name="T45" fmla="*/ 280 h 572"/>
                      <a:gd name="T46" fmla="*/ 394 w 441"/>
                      <a:gd name="T47" fmla="*/ 307 h 572"/>
                      <a:gd name="T48" fmla="*/ 394 w 441"/>
                      <a:gd name="T49" fmla="*/ 313 h 572"/>
                      <a:gd name="T50" fmla="*/ 394 w 441"/>
                      <a:gd name="T51" fmla="*/ 205 h 572"/>
                      <a:gd name="T52" fmla="*/ 364 w 441"/>
                      <a:gd name="T53" fmla="*/ 233 h 572"/>
                      <a:gd name="T54" fmla="*/ 77 w 441"/>
                      <a:gd name="T55" fmla="*/ 233 h 572"/>
                      <a:gd name="T56" fmla="*/ 47 w 441"/>
                      <a:gd name="T57" fmla="*/ 205 h 572"/>
                      <a:gd name="T58" fmla="*/ 47 w 441"/>
                      <a:gd name="T59" fmla="*/ 199 h 572"/>
                      <a:gd name="T60" fmla="*/ 77 w 441"/>
                      <a:gd name="T61" fmla="*/ 172 h 572"/>
                      <a:gd name="T62" fmla="*/ 232 w 441"/>
                      <a:gd name="T63" fmla="*/ 172 h 572"/>
                      <a:gd name="T64" fmla="*/ 364 w 441"/>
                      <a:gd name="T65" fmla="*/ 172 h 572"/>
                      <a:gd name="T66" fmla="*/ 394 w 441"/>
                      <a:gd name="T67" fmla="*/ 199 h 572"/>
                      <a:gd name="T68" fmla="*/ 394 w 441"/>
                      <a:gd name="T69" fmla="*/ 205 h 572"/>
                      <a:gd name="T70" fmla="*/ 394 w 441"/>
                      <a:gd name="T71" fmla="*/ 97 h 572"/>
                      <a:gd name="T72" fmla="*/ 364 w 441"/>
                      <a:gd name="T73" fmla="*/ 125 h 572"/>
                      <a:gd name="T74" fmla="*/ 77 w 441"/>
                      <a:gd name="T75" fmla="*/ 125 h 572"/>
                      <a:gd name="T76" fmla="*/ 47 w 441"/>
                      <a:gd name="T77" fmla="*/ 97 h 572"/>
                      <a:gd name="T78" fmla="*/ 47 w 441"/>
                      <a:gd name="T79" fmla="*/ 92 h 572"/>
                      <a:gd name="T80" fmla="*/ 77 w 441"/>
                      <a:gd name="T81" fmla="*/ 64 h 572"/>
                      <a:gd name="T82" fmla="*/ 232 w 441"/>
                      <a:gd name="T83" fmla="*/ 64 h 572"/>
                      <a:gd name="T84" fmla="*/ 364 w 441"/>
                      <a:gd name="T85" fmla="*/ 64 h 572"/>
                      <a:gd name="T86" fmla="*/ 394 w 441"/>
                      <a:gd name="T87" fmla="*/ 92 h 572"/>
                      <a:gd name="T88" fmla="*/ 394 w 441"/>
                      <a:gd name="T89" fmla="*/ 97 h 5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441" h="572">
                        <a:moveTo>
                          <a:pt x="0" y="0"/>
                        </a:moveTo>
                        <a:cubicBezTo>
                          <a:pt x="0" y="572"/>
                          <a:pt x="0" y="572"/>
                          <a:pt x="0" y="572"/>
                        </a:cubicBezTo>
                        <a:cubicBezTo>
                          <a:pt x="441" y="572"/>
                          <a:pt x="441" y="572"/>
                          <a:pt x="441" y="572"/>
                        </a:cubicBezTo>
                        <a:cubicBezTo>
                          <a:pt x="441" y="0"/>
                          <a:pt x="441" y="0"/>
                          <a:pt x="441" y="0"/>
                        </a:cubicBezTo>
                        <a:lnTo>
                          <a:pt x="0" y="0"/>
                        </a:lnTo>
                        <a:close/>
                        <a:moveTo>
                          <a:pt x="394" y="421"/>
                        </a:moveTo>
                        <a:cubicBezTo>
                          <a:pt x="394" y="448"/>
                          <a:pt x="364" y="448"/>
                          <a:pt x="364" y="448"/>
                        </a:cubicBezTo>
                        <a:cubicBezTo>
                          <a:pt x="77" y="448"/>
                          <a:pt x="77" y="448"/>
                          <a:pt x="77" y="448"/>
                        </a:cubicBezTo>
                        <a:cubicBezTo>
                          <a:pt x="47" y="448"/>
                          <a:pt x="47" y="421"/>
                          <a:pt x="47" y="421"/>
                        </a:cubicBezTo>
                        <a:cubicBezTo>
                          <a:pt x="47" y="415"/>
                          <a:pt x="47" y="415"/>
                          <a:pt x="47" y="415"/>
                        </a:cubicBezTo>
                        <a:cubicBezTo>
                          <a:pt x="47" y="387"/>
                          <a:pt x="77" y="387"/>
                          <a:pt x="77" y="387"/>
                        </a:cubicBezTo>
                        <a:cubicBezTo>
                          <a:pt x="232" y="387"/>
                          <a:pt x="232" y="387"/>
                          <a:pt x="232" y="387"/>
                        </a:cubicBezTo>
                        <a:cubicBezTo>
                          <a:pt x="364" y="387"/>
                          <a:pt x="364" y="387"/>
                          <a:pt x="364" y="387"/>
                        </a:cubicBezTo>
                        <a:cubicBezTo>
                          <a:pt x="394" y="387"/>
                          <a:pt x="394" y="415"/>
                          <a:pt x="394" y="415"/>
                        </a:cubicBezTo>
                        <a:lnTo>
                          <a:pt x="394" y="421"/>
                        </a:lnTo>
                        <a:close/>
                        <a:moveTo>
                          <a:pt x="394" y="313"/>
                        </a:moveTo>
                        <a:cubicBezTo>
                          <a:pt x="394" y="340"/>
                          <a:pt x="364" y="340"/>
                          <a:pt x="364" y="340"/>
                        </a:cubicBezTo>
                        <a:cubicBezTo>
                          <a:pt x="77" y="340"/>
                          <a:pt x="77" y="340"/>
                          <a:pt x="77" y="340"/>
                        </a:cubicBezTo>
                        <a:cubicBezTo>
                          <a:pt x="47" y="340"/>
                          <a:pt x="47" y="313"/>
                          <a:pt x="47" y="313"/>
                        </a:cubicBezTo>
                        <a:cubicBezTo>
                          <a:pt x="47" y="307"/>
                          <a:pt x="47" y="307"/>
                          <a:pt x="47" y="307"/>
                        </a:cubicBezTo>
                        <a:cubicBezTo>
                          <a:pt x="47" y="280"/>
                          <a:pt x="77" y="280"/>
                          <a:pt x="77" y="280"/>
                        </a:cubicBezTo>
                        <a:cubicBezTo>
                          <a:pt x="232" y="280"/>
                          <a:pt x="232" y="280"/>
                          <a:pt x="232" y="280"/>
                        </a:cubicBezTo>
                        <a:cubicBezTo>
                          <a:pt x="364" y="280"/>
                          <a:pt x="364" y="280"/>
                          <a:pt x="364" y="280"/>
                        </a:cubicBezTo>
                        <a:cubicBezTo>
                          <a:pt x="394" y="280"/>
                          <a:pt x="394" y="307"/>
                          <a:pt x="394" y="307"/>
                        </a:cubicBezTo>
                        <a:lnTo>
                          <a:pt x="394" y="313"/>
                        </a:lnTo>
                        <a:close/>
                        <a:moveTo>
                          <a:pt x="394" y="205"/>
                        </a:moveTo>
                        <a:cubicBezTo>
                          <a:pt x="394" y="233"/>
                          <a:pt x="364" y="233"/>
                          <a:pt x="364" y="233"/>
                        </a:cubicBezTo>
                        <a:cubicBezTo>
                          <a:pt x="77" y="233"/>
                          <a:pt x="77" y="233"/>
                          <a:pt x="77" y="233"/>
                        </a:cubicBezTo>
                        <a:cubicBezTo>
                          <a:pt x="47" y="233"/>
                          <a:pt x="47" y="205"/>
                          <a:pt x="47" y="205"/>
                        </a:cubicBezTo>
                        <a:cubicBezTo>
                          <a:pt x="47" y="199"/>
                          <a:pt x="47" y="199"/>
                          <a:pt x="47" y="199"/>
                        </a:cubicBezTo>
                        <a:cubicBezTo>
                          <a:pt x="47" y="172"/>
                          <a:pt x="77" y="172"/>
                          <a:pt x="77" y="172"/>
                        </a:cubicBezTo>
                        <a:cubicBezTo>
                          <a:pt x="232" y="172"/>
                          <a:pt x="232" y="172"/>
                          <a:pt x="232" y="172"/>
                        </a:cubicBezTo>
                        <a:cubicBezTo>
                          <a:pt x="364" y="172"/>
                          <a:pt x="364" y="172"/>
                          <a:pt x="364" y="172"/>
                        </a:cubicBezTo>
                        <a:cubicBezTo>
                          <a:pt x="394" y="172"/>
                          <a:pt x="394" y="199"/>
                          <a:pt x="394" y="199"/>
                        </a:cubicBezTo>
                        <a:lnTo>
                          <a:pt x="394" y="205"/>
                        </a:lnTo>
                        <a:close/>
                        <a:moveTo>
                          <a:pt x="394" y="97"/>
                        </a:moveTo>
                        <a:cubicBezTo>
                          <a:pt x="394" y="125"/>
                          <a:pt x="364" y="125"/>
                          <a:pt x="364" y="125"/>
                        </a:cubicBezTo>
                        <a:cubicBezTo>
                          <a:pt x="77" y="125"/>
                          <a:pt x="77" y="125"/>
                          <a:pt x="77" y="125"/>
                        </a:cubicBezTo>
                        <a:cubicBezTo>
                          <a:pt x="47" y="125"/>
                          <a:pt x="47" y="97"/>
                          <a:pt x="47" y="97"/>
                        </a:cubicBezTo>
                        <a:cubicBezTo>
                          <a:pt x="47" y="92"/>
                          <a:pt x="47" y="92"/>
                          <a:pt x="47" y="92"/>
                        </a:cubicBezTo>
                        <a:cubicBezTo>
                          <a:pt x="47" y="64"/>
                          <a:pt x="77" y="64"/>
                          <a:pt x="77" y="64"/>
                        </a:cubicBezTo>
                        <a:cubicBezTo>
                          <a:pt x="232" y="64"/>
                          <a:pt x="232" y="64"/>
                          <a:pt x="232" y="64"/>
                        </a:cubicBezTo>
                        <a:cubicBezTo>
                          <a:pt x="364" y="64"/>
                          <a:pt x="364" y="64"/>
                          <a:pt x="364" y="64"/>
                        </a:cubicBezTo>
                        <a:cubicBezTo>
                          <a:pt x="394" y="64"/>
                          <a:pt x="394" y="92"/>
                          <a:pt x="394" y="92"/>
                        </a:cubicBezTo>
                        <a:lnTo>
                          <a:pt x="394" y="97"/>
                        </a:lnTo>
                        <a:close/>
                      </a:path>
                    </a:pathLst>
                  </a:cu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13" tIns="45707" rIns="91413" bIns="4570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0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43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2643188"/>
                    <a:ext cx="128588" cy="123825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13" tIns="45707" rIns="91413" bIns="4570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0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44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3049588"/>
                    <a:ext cx="128588" cy="125413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13" tIns="45707" rIns="91413" bIns="4570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0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45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3457575"/>
                    <a:ext cx="128588" cy="123825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13" tIns="45707" rIns="91413" bIns="4570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0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46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3863975"/>
                    <a:ext cx="128588" cy="123825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13" tIns="45707" rIns="91413" bIns="4570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0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9" name="Group 18"/>
            <p:cNvGrpSpPr/>
            <p:nvPr/>
          </p:nvGrpSpPr>
          <p:grpSpPr>
            <a:xfrm>
              <a:off x="8630018" y="5165203"/>
              <a:ext cx="777240" cy="1246735"/>
              <a:chOff x="8599821" y="5165203"/>
              <a:chExt cx="777240" cy="124673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8636227" y="5198401"/>
                <a:ext cx="704429" cy="1174494"/>
                <a:chOff x="8635106" y="4651691"/>
                <a:chExt cx="704429" cy="1174494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8635106" y="5551434"/>
                  <a:ext cx="704429" cy="274751"/>
                  <a:chOff x="8635106" y="5542669"/>
                  <a:chExt cx="704429" cy="274751"/>
                </a:xfrm>
              </p:grpSpPr>
              <p:sp>
                <p:nvSpPr>
                  <p:cNvPr id="176" name="Rectangle 175"/>
                  <p:cNvSpPr/>
                  <p:nvPr/>
                </p:nvSpPr>
                <p:spPr bwMode="auto">
                  <a:xfrm>
                    <a:off x="8909594" y="5542669"/>
                    <a:ext cx="429941" cy="274751"/>
                  </a:xfrm>
                  <a:prstGeom prst="rect">
                    <a:avLst/>
                  </a:prstGeom>
                  <a:ln>
                    <a:solidFill>
                      <a:schemeClr val="tx2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" tIns="146263" rIns="0" bIns="14626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8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1029" kern="0" dirty="0">
                        <a:solidFill>
                          <a:schemeClr val="bg1"/>
                        </a:solidFill>
                      </a:rPr>
                      <a:t>Kernel</a:t>
                    </a:r>
                    <a:endParaRPr lang="en-US" sz="1079" kern="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177" name="Group 176"/>
                  <p:cNvGrpSpPr/>
                  <p:nvPr/>
                </p:nvGrpSpPr>
                <p:grpSpPr>
                  <a:xfrm>
                    <a:off x="8635106" y="5542670"/>
                    <a:ext cx="276948" cy="274750"/>
                    <a:chOff x="4498836" y="2852262"/>
                    <a:chExt cx="501628" cy="497646"/>
                  </a:xfrm>
                </p:grpSpPr>
                <p:sp>
                  <p:nvSpPr>
                    <p:cNvPr id="178" name="Rectangle 177"/>
                    <p:cNvSpPr/>
                    <p:nvPr/>
                  </p:nvSpPr>
                  <p:spPr bwMode="auto">
                    <a:xfrm>
                      <a:off x="4498836" y="2852262"/>
                      <a:ext cx="501628" cy="497646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8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79" name="Freeform 73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4600290" y="2951725"/>
                      <a:ext cx="298721" cy="298720"/>
                    </a:xfrm>
                    <a:custGeom>
                      <a:avLst/>
                      <a:gdLst>
                        <a:gd name="T0" fmla="*/ 313 w 330"/>
                        <a:gd name="T1" fmla="*/ 161 h 330"/>
                        <a:gd name="T2" fmla="*/ 313 w 330"/>
                        <a:gd name="T3" fmla="*/ 128 h 330"/>
                        <a:gd name="T4" fmla="*/ 284 w 330"/>
                        <a:gd name="T5" fmla="*/ 137 h 330"/>
                        <a:gd name="T6" fmla="*/ 298 w 330"/>
                        <a:gd name="T7" fmla="*/ 111 h 330"/>
                        <a:gd name="T8" fmla="*/ 330 w 330"/>
                        <a:gd name="T9" fmla="*/ 103 h 330"/>
                        <a:gd name="T10" fmla="*/ 298 w 330"/>
                        <a:gd name="T11" fmla="*/ 95 h 330"/>
                        <a:gd name="T12" fmla="*/ 284 w 330"/>
                        <a:gd name="T13" fmla="*/ 87 h 330"/>
                        <a:gd name="T14" fmla="*/ 235 w 330"/>
                        <a:gd name="T15" fmla="*/ 46 h 330"/>
                        <a:gd name="T16" fmla="*/ 244 w 330"/>
                        <a:gd name="T17" fmla="*/ 17 h 330"/>
                        <a:gd name="T18" fmla="*/ 211 w 330"/>
                        <a:gd name="T19" fmla="*/ 17 h 330"/>
                        <a:gd name="T20" fmla="*/ 219 w 330"/>
                        <a:gd name="T21" fmla="*/ 46 h 330"/>
                        <a:gd name="T22" fmla="*/ 194 w 330"/>
                        <a:gd name="T23" fmla="*/ 32 h 330"/>
                        <a:gd name="T24" fmla="*/ 186 w 330"/>
                        <a:gd name="T25" fmla="*/ 0 h 330"/>
                        <a:gd name="T26" fmla="*/ 178 w 330"/>
                        <a:gd name="T27" fmla="*/ 32 h 330"/>
                        <a:gd name="T28" fmla="*/ 152 w 330"/>
                        <a:gd name="T29" fmla="*/ 46 h 330"/>
                        <a:gd name="T30" fmla="*/ 161 w 330"/>
                        <a:gd name="T31" fmla="*/ 17 h 330"/>
                        <a:gd name="T32" fmla="*/ 128 w 330"/>
                        <a:gd name="T33" fmla="*/ 17 h 330"/>
                        <a:gd name="T34" fmla="*/ 137 w 330"/>
                        <a:gd name="T35" fmla="*/ 46 h 330"/>
                        <a:gd name="T36" fmla="*/ 111 w 330"/>
                        <a:gd name="T37" fmla="*/ 32 h 330"/>
                        <a:gd name="T38" fmla="*/ 103 w 330"/>
                        <a:gd name="T39" fmla="*/ 0 h 330"/>
                        <a:gd name="T40" fmla="*/ 95 w 330"/>
                        <a:gd name="T41" fmla="*/ 32 h 330"/>
                        <a:gd name="T42" fmla="*/ 87 w 330"/>
                        <a:gd name="T43" fmla="*/ 46 h 330"/>
                        <a:gd name="T44" fmla="*/ 46 w 330"/>
                        <a:gd name="T45" fmla="*/ 95 h 330"/>
                        <a:gd name="T46" fmla="*/ 17 w 330"/>
                        <a:gd name="T47" fmla="*/ 86 h 330"/>
                        <a:gd name="T48" fmla="*/ 17 w 330"/>
                        <a:gd name="T49" fmla="*/ 120 h 330"/>
                        <a:gd name="T50" fmla="*/ 46 w 330"/>
                        <a:gd name="T51" fmla="*/ 111 h 330"/>
                        <a:gd name="T52" fmla="*/ 32 w 330"/>
                        <a:gd name="T53" fmla="*/ 137 h 330"/>
                        <a:gd name="T54" fmla="*/ 0 w 330"/>
                        <a:gd name="T55" fmla="*/ 144 h 330"/>
                        <a:gd name="T56" fmla="*/ 32 w 330"/>
                        <a:gd name="T57" fmla="*/ 152 h 330"/>
                        <a:gd name="T58" fmla="*/ 46 w 330"/>
                        <a:gd name="T59" fmla="*/ 178 h 330"/>
                        <a:gd name="T60" fmla="*/ 17 w 330"/>
                        <a:gd name="T61" fmla="*/ 169 h 330"/>
                        <a:gd name="T62" fmla="*/ 17 w 330"/>
                        <a:gd name="T63" fmla="*/ 203 h 330"/>
                        <a:gd name="T64" fmla="*/ 46 w 330"/>
                        <a:gd name="T65" fmla="*/ 194 h 330"/>
                        <a:gd name="T66" fmla="*/ 32 w 330"/>
                        <a:gd name="T67" fmla="*/ 219 h 330"/>
                        <a:gd name="T68" fmla="*/ 0 w 330"/>
                        <a:gd name="T69" fmla="*/ 227 h 330"/>
                        <a:gd name="T70" fmla="*/ 32 w 330"/>
                        <a:gd name="T71" fmla="*/ 235 h 330"/>
                        <a:gd name="T72" fmla="*/ 46 w 330"/>
                        <a:gd name="T73" fmla="*/ 243 h 330"/>
                        <a:gd name="T74" fmla="*/ 95 w 330"/>
                        <a:gd name="T75" fmla="*/ 284 h 330"/>
                        <a:gd name="T76" fmla="*/ 86 w 330"/>
                        <a:gd name="T77" fmla="*/ 313 h 330"/>
                        <a:gd name="T78" fmla="*/ 120 w 330"/>
                        <a:gd name="T79" fmla="*/ 313 h 330"/>
                        <a:gd name="T80" fmla="*/ 111 w 330"/>
                        <a:gd name="T81" fmla="*/ 284 h 330"/>
                        <a:gd name="T82" fmla="*/ 137 w 330"/>
                        <a:gd name="T83" fmla="*/ 298 h 330"/>
                        <a:gd name="T84" fmla="*/ 144 w 330"/>
                        <a:gd name="T85" fmla="*/ 330 h 330"/>
                        <a:gd name="T86" fmla="*/ 152 w 330"/>
                        <a:gd name="T87" fmla="*/ 298 h 330"/>
                        <a:gd name="T88" fmla="*/ 178 w 330"/>
                        <a:gd name="T89" fmla="*/ 284 h 330"/>
                        <a:gd name="T90" fmla="*/ 169 w 330"/>
                        <a:gd name="T91" fmla="*/ 313 h 330"/>
                        <a:gd name="T92" fmla="*/ 203 w 330"/>
                        <a:gd name="T93" fmla="*/ 313 h 330"/>
                        <a:gd name="T94" fmla="*/ 194 w 330"/>
                        <a:gd name="T95" fmla="*/ 284 h 330"/>
                        <a:gd name="T96" fmla="*/ 219 w 330"/>
                        <a:gd name="T97" fmla="*/ 298 h 330"/>
                        <a:gd name="T98" fmla="*/ 227 w 330"/>
                        <a:gd name="T99" fmla="*/ 330 h 330"/>
                        <a:gd name="T100" fmla="*/ 235 w 330"/>
                        <a:gd name="T101" fmla="*/ 298 h 330"/>
                        <a:gd name="T102" fmla="*/ 243 w 330"/>
                        <a:gd name="T103" fmla="*/ 284 h 330"/>
                        <a:gd name="T104" fmla="*/ 284 w 330"/>
                        <a:gd name="T105" fmla="*/ 235 h 330"/>
                        <a:gd name="T106" fmla="*/ 313 w 330"/>
                        <a:gd name="T107" fmla="*/ 244 h 330"/>
                        <a:gd name="T108" fmla="*/ 313 w 330"/>
                        <a:gd name="T109" fmla="*/ 211 h 330"/>
                        <a:gd name="T110" fmla="*/ 284 w 330"/>
                        <a:gd name="T111" fmla="*/ 219 h 330"/>
                        <a:gd name="T112" fmla="*/ 298 w 330"/>
                        <a:gd name="T113" fmla="*/ 194 h 330"/>
                        <a:gd name="T114" fmla="*/ 330 w 330"/>
                        <a:gd name="T115" fmla="*/ 186 h 330"/>
                        <a:gd name="T116" fmla="*/ 298 w 330"/>
                        <a:gd name="T117" fmla="*/ 178 h 330"/>
                        <a:gd name="T118" fmla="*/ 284 w 330"/>
                        <a:gd name="T119" fmla="*/ 152 h 330"/>
                        <a:gd name="T120" fmla="*/ 165 w 330"/>
                        <a:gd name="T121" fmla="*/ 267 h 330"/>
                        <a:gd name="T122" fmla="*/ 165 w 330"/>
                        <a:gd name="T123" fmla="*/ 63 h 330"/>
                        <a:gd name="T124" fmla="*/ 165 w 330"/>
                        <a:gd name="T125" fmla="*/ 267 h 3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330" h="330">
                          <a:moveTo>
                            <a:pt x="298" y="152"/>
                          </a:moveTo>
                          <a:cubicBezTo>
                            <a:pt x="301" y="158"/>
                            <a:pt x="307" y="161"/>
                            <a:pt x="313" y="161"/>
                          </a:cubicBezTo>
                          <a:cubicBezTo>
                            <a:pt x="322" y="161"/>
                            <a:pt x="330" y="154"/>
                            <a:pt x="330" y="144"/>
                          </a:cubicBezTo>
                          <a:cubicBezTo>
                            <a:pt x="330" y="135"/>
                            <a:pt x="322" y="128"/>
                            <a:pt x="313" y="128"/>
                          </a:cubicBezTo>
                          <a:cubicBezTo>
                            <a:pt x="307" y="128"/>
                            <a:pt x="301" y="131"/>
                            <a:pt x="298" y="137"/>
                          </a:cubicBezTo>
                          <a:cubicBezTo>
                            <a:pt x="284" y="137"/>
                            <a:pt x="284" y="137"/>
                            <a:pt x="284" y="137"/>
                          </a:cubicBezTo>
                          <a:cubicBezTo>
                            <a:pt x="284" y="111"/>
                            <a:pt x="284" y="111"/>
                            <a:pt x="284" y="111"/>
                          </a:cubicBezTo>
                          <a:cubicBezTo>
                            <a:pt x="298" y="111"/>
                            <a:pt x="298" y="111"/>
                            <a:pt x="298" y="111"/>
                          </a:cubicBezTo>
                          <a:cubicBezTo>
                            <a:pt x="301" y="116"/>
                            <a:pt x="307" y="120"/>
                            <a:pt x="313" y="120"/>
                          </a:cubicBezTo>
                          <a:cubicBezTo>
                            <a:pt x="322" y="120"/>
                            <a:pt x="330" y="112"/>
                            <a:pt x="330" y="103"/>
                          </a:cubicBezTo>
                          <a:cubicBezTo>
                            <a:pt x="330" y="94"/>
                            <a:pt x="322" y="86"/>
                            <a:pt x="313" y="86"/>
                          </a:cubicBezTo>
                          <a:cubicBezTo>
                            <a:pt x="307" y="86"/>
                            <a:pt x="301" y="90"/>
                            <a:pt x="298" y="95"/>
                          </a:cubicBezTo>
                          <a:cubicBezTo>
                            <a:pt x="284" y="95"/>
                            <a:pt x="284" y="95"/>
                            <a:pt x="284" y="95"/>
                          </a:cubicBezTo>
                          <a:cubicBezTo>
                            <a:pt x="284" y="87"/>
                            <a:pt x="284" y="87"/>
                            <a:pt x="284" y="87"/>
                          </a:cubicBezTo>
                          <a:cubicBezTo>
                            <a:pt x="284" y="65"/>
                            <a:pt x="266" y="46"/>
                            <a:pt x="243" y="46"/>
                          </a:cubicBezTo>
                          <a:cubicBezTo>
                            <a:pt x="235" y="46"/>
                            <a:pt x="235" y="46"/>
                            <a:pt x="235" y="46"/>
                          </a:cubicBezTo>
                          <a:cubicBezTo>
                            <a:pt x="235" y="32"/>
                            <a:pt x="235" y="32"/>
                            <a:pt x="235" y="32"/>
                          </a:cubicBezTo>
                          <a:cubicBezTo>
                            <a:pt x="240" y="29"/>
                            <a:pt x="244" y="23"/>
                            <a:pt x="244" y="17"/>
                          </a:cubicBezTo>
                          <a:cubicBezTo>
                            <a:pt x="244" y="8"/>
                            <a:pt x="237" y="0"/>
                            <a:pt x="227" y="0"/>
                          </a:cubicBezTo>
                          <a:cubicBezTo>
                            <a:pt x="218" y="0"/>
                            <a:pt x="211" y="8"/>
                            <a:pt x="211" y="17"/>
                          </a:cubicBezTo>
                          <a:cubicBezTo>
                            <a:pt x="211" y="23"/>
                            <a:pt x="214" y="29"/>
                            <a:pt x="219" y="32"/>
                          </a:cubicBezTo>
                          <a:cubicBezTo>
                            <a:pt x="219" y="46"/>
                            <a:pt x="219" y="46"/>
                            <a:pt x="219" y="46"/>
                          </a:cubicBezTo>
                          <a:cubicBezTo>
                            <a:pt x="194" y="46"/>
                            <a:pt x="194" y="46"/>
                            <a:pt x="194" y="46"/>
                          </a:cubicBezTo>
                          <a:cubicBezTo>
                            <a:pt x="194" y="32"/>
                            <a:pt x="194" y="32"/>
                            <a:pt x="194" y="32"/>
                          </a:cubicBezTo>
                          <a:cubicBezTo>
                            <a:pt x="199" y="29"/>
                            <a:pt x="203" y="23"/>
                            <a:pt x="203" y="17"/>
                          </a:cubicBezTo>
                          <a:cubicBezTo>
                            <a:pt x="203" y="8"/>
                            <a:pt x="195" y="0"/>
                            <a:pt x="186" y="0"/>
                          </a:cubicBezTo>
                          <a:cubicBezTo>
                            <a:pt x="177" y="0"/>
                            <a:pt x="169" y="8"/>
                            <a:pt x="169" y="17"/>
                          </a:cubicBezTo>
                          <a:cubicBezTo>
                            <a:pt x="169" y="23"/>
                            <a:pt x="173" y="29"/>
                            <a:pt x="178" y="32"/>
                          </a:cubicBezTo>
                          <a:cubicBezTo>
                            <a:pt x="178" y="46"/>
                            <a:pt x="178" y="46"/>
                            <a:pt x="178" y="46"/>
                          </a:cubicBezTo>
                          <a:cubicBezTo>
                            <a:pt x="152" y="46"/>
                            <a:pt x="152" y="46"/>
                            <a:pt x="152" y="46"/>
                          </a:cubicBezTo>
                          <a:cubicBezTo>
                            <a:pt x="152" y="32"/>
                            <a:pt x="152" y="32"/>
                            <a:pt x="152" y="32"/>
                          </a:cubicBezTo>
                          <a:cubicBezTo>
                            <a:pt x="158" y="29"/>
                            <a:pt x="161" y="23"/>
                            <a:pt x="161" y="17"/>
                          </a:cubicBezTo>
                          <a:cubicBezTo>
                            <a:pt x="161" y="8"/>
                            <a:pt x="154" y="0"/>
                            <a:pt x="144" y="0"/>
                          </a:cubicBezTo>
                          <a:cubicBezTo>
                            <a:pt x="135" y="0"/>
                            <a:pt x="128" y="8"/>
                            <a:pt x="128" y="17"/>
                          </a:cubicBezTo>
                          <a:cubicBezTo>
                            <a:pt x="128" y="23"/>
                            <a:pt x="131" y="29"/>
                            <a:pt x="137" y="32"/>
                          </a:cubicBezTo>
                          <a:cubicBezTo>
                            <a:pt x="137" y="46"/>
                            <a:pt x="137" y="46"/>
                            <a:pt x="137" y="46"/>
                          </a:cubicBezTo>
                          <a:cubicBezTo>
                            <a:pt x="111" y="46"/>
                            <a:pt x="111" y="46"/>
                            <a:pt x="111" y="46"/>
                          </a:cubicBezTo>
                          <a:cubicBezTo>
                            <a:pt x="111" y="32"/>
                            <a:pt x="111" y="32"/>
                            <a:pt x="111" y="32"/>
                          </a:cubicBezTo>
                          <a:cubicBezTo>
                            <a:pt x="116" y="29"/>
                            <a:pt x="120" y="23"/>
                            <a:pt x="120" y="17"/>
                          </a:cubicBezTo>
                          <a:cubicBezTo>
                            <a:pt x="120" y="8"/>
                            <a:pt x="112" y="0"/>
                            <a:pt x="103" y="0"/>
                          </a:cubicBezTo>
                          <a:cubicBezTo>
                            <a:pt x="94" y="0"/>
                            <a:pt x="86" y="8"/>
                            <a:pt x="86" y="17"/>
                          </a:cubicBezTo>
                          <a:cubicBezTo>
                            <a:pt x="86" y="23"/>
                            <a:pt x="90" y="29"/>
                            <a:pt x="95" y="32"/>
                          </a:cubicBezTo>
                          <a:cubicBezTo>
                            <a:pt x="95" y="46"/>
                            <a:pt x="95" y="46"/>
                            <a:pt x="95" y="46"/>
                          </a:cubicBezTo>
                          <a:cubicBezTo>
                            <a:pt x="87" y="46"/>
                            <a:pt x="87" y="46"/>
                            <a:pt x="87" y="46"/>
                          </a:cubicBezTo>
                          <a:cubicBezTo>
                            <a:pt x="65" y="46"/>
                            <a:pt x="46" y="65"/>
                            <a:pt x="46" y="87"/>
                          </a:cubicBezTo>
                          <a:cubicBezTo>
                            <a:pt x="46" y="95"/>
                            <a:pt x="46" y="95"/>
                            <a:pt x="46" y="95"/>
                          </a:cubicBezTo>
                          <a:cubicBezTo>
                            <a:pt x="32" y="95"/>
                            <a:pt x="32" y="95"/>
                            <a:pt x="32" y="95"/>
                          </a:cubicBezTo>
                          <a:cubicBezTo>
                            <a:pt x="29" y="90"/>
                            <a:pt x="23" y="86"/>
                            <a:pt x="17" y="86"/>
                          </a:cubicBezTo>
                          <a:cubicBezTo>
                            <a:pt x="8" y="86"/>
                            <a:pt x="0" y="94"/>
                            <a:pt x="0" y="103"/>
                          </a:cubicBezTo>
                          <a:cubicBezTo>
                            <a:pt x="0" y="112"/>
                            <a:pt x="8" y="120"/>
                            <a:pt x="17" y="120"/>
                          </a:cubicBezTo>
                          <a:cubicBezTo>
                            <a:pt x="23" y="120"/>
                            <a:pt x="29" y="116"/>
                            <a:pt x="32" y="111"/>
                          </a:cubicBezTo>
                          <a:cubicBezTo>
                            <a:pt x="46" y="111"/>
                            <a:pt x="46" y="111"/>
                            <a:pt x="46" y="111"/>
                          </a:cubicBezTo>
                          <a:cubicBezTo>
                            <a:pt x="46" y="137"/>
                            <a:pt x="46" y="137"/>
                            <a:pt x="46" y="137"/>
                          </a:cubicBezTo>
                          <a:cubicBezTo>
                            <a:pt x="32" y="137"/>
                            <a:pt x="32" y="137"/>
                            <a:pt x="32" y="137"/>
                          </a:cubicBezTo>
                          <a:cubicBezTo>
                            <a:pt x="29" y="131"/>
                            <a:pt x="23" y="128"/>
                            <a:pt x="17" y="128"/>
                          </a:cubicBezTo>
                          <a:cubicBezTo>
                            <a:pt x="8" y="128"/>
                            <a:pt x="0" y="135"/>
                            <a:pt x="0" y="144"/>
                          </a:cubicBezTo>
                          <a:cubicBezTo>
                            <a:pt x="0" y="154"/>
                            <a:pt x="8" y="161"/>
                            <a:pt x="17" y="161"/>
                          </a:cubicBezTo>
                          <a:cubicBezTo>
                            <a:pt x="23" y="161"/>
                            <a:pt x="29" y="158"/>
                            <a:pt x="32" y="152"/>
                          </a:cubicBezTo>
                          <a:cubicBezTo>
                            <a:pt x="46" y="152"/>
                            <a:pt x="46" y="152"/>
                            <a:pt x="46" y="152"/>
                          </a:cubicBezTo>
                          <a:cubicBezTo>
                            <a:pt x="46" y="178"/>
                            <a:pt x="46" y="178"/>
                            <a:pt x="46" y="178"/>
                          </a:cubicBezTo>
                          <a:cubicBezTo>
                            <a:pt x="32" y="178"/>
                            <a:pt x="32" y="178"/>
                            <a:pt x="32" y="178"/>
                          </a:cubicBezTo>
                          <a:cubicBezTo>
                            <a:pt x="29" y="173"/>
                            <a:pt x="23" y="169"/>
                            <a:pt x="17" y="169"/>
                          </a:cubicBezTo>
                          <a:cubicBezTo>
                            <a:pt x="8" y="169"/>
                            <a:pt x="0" y="177"/>
                            <a:pt x="0" y="186"/>
                          </a:cubicBezTo>
                          <a:cubicBezTo>
                            <a:pt x="0" y="195"/>
                            <a:pt x="8" y="203"/>
                            <a:pt x="17" y="203"/>
                          </a:cubicBezTo>
                          <a:cubicBezTo>
                            <a:pt x="23" y="203"/>
                            <a:pt x="29" y="199"/>
                            <a:pt x="32" y="194"/>
                          </a:cubicBezTo>
                          <a:cubicBezTo>
                            <a:pt x="46" y="194"/>
                            <a:pt x="46" y="194"/>
                            <a:pt x="46" y="194"/>
                          </a:cubicBezTo>
                          <a:cubicBezTo>
                            <a:pt x="46" y="219"/>
                            <a:pt x="46" y="219"/>
                            <a:pt x="46" y="219"/>
                          </a:cubicBezTo>
                          <a:cubicBezTo>
                            <a:pt x="32" y="219"/>
                            <a:pt x="32" y="219"/>
                            <a:pt x="32" y="219"/>
                          </a:cubicBezTo>
                          <a:cubicBezTo>
                            <a:pt x="29" y="214"/>
                            <a:pt x="23" y="211"/>
                            <a:pt x="17" y="211"/>
                          </a:cubicBezTo>
                          <a:cubicBezTo>
                            <a:pt x="8" y="211"/>
                            <a:pt x="0" y="218"/>
                            <a:pt x="0" y="227"/>
                          </a:cubicBezTo>
                          <a:cubicBezTo>
                            <a:pt x="0" y="237"/>
                            <a:pt x="8" y="244"/>
                            <a:pt x="17" y="244"/>
                          </a:cubicBezTo>
                          <a:cubicBezTo>
                            <a:pt x="23" y="244"/>
                            <a:pt x="29" y="240"/>
                            <a:pt x="32" y="235"/>
                          </a:cubicBezTo>
                          <a:cubicBezTo>
                            <a:pt x="46" y="235"/>
                            <a:pt x="46" y="235"/>
                            <a:pt x="46" y="235"/>
                          </a:cubicBezTo>
                          <a:cubicBezTo>
                            <a:pt x="46" y="243"/>
                            <a:pt x="46" y="243"/>
                            <a:pt x="46" y="243"/>
                          </a:cubicBezTo>
                          <a:cubicBezTo>
                            <a:pt x="46" y="266"/>
                            <a:pt x="65" y="284"/>
                            <a:pt x="87" y="284"/>
                          </a:cubicBezTo>
                          <a:cubicBezTo>
                            <a:pt x="95" y="284"/>
                            <a:pt x="95" y="284"/>
                            <a:pt x="95" y="284"/>
                          </a:cubicBezTo>
                          <a:cubicBezTo>
                            <a:pt x="95" y="298"/>
                            <a:pt x="95" y="298"/>
                            <a:pt x="95" y="298"/>
                          </a:cubicBezTo>
                          <a:cubicBezTo>
                            <a:pt x="90" y="301"/>
                            <a:pt x="86" y="307"/>
                            <a:pt x="86" y="313"/>
                          </a:cubicBezTo>
                          <a:cubicBezTo>
                            <a:pt x="86" y="322"/>
                            <a:pt x="94" y="330"/>
                            <a:pt x="103" y="330"/>
                          </a:cubicBezTo>
                          <a:cubicBezTo>
                            <a:pt x="112" y="330"/>
                            <a:pt x="120" y="322"/>
                            <a:pt x="120" y="313"/>
                          </a:cubicBezTo>
                          <a:cubicBezTo>
                            <a:pt x="120" y="307"/>
                            <a:pt x="116" y="301"/>
                            <a:pt x="111" y="298"/>
                          </a:cubicBezTo>
                          <a:cubicBezTo>
                            <a:pt x="111" y="284"/>
                            <a:pt x="111" y="284"/>
                            <a:pt x="111" y="284"/>
                          </a:cubicBezTo>
                          <a:cubicBezTo>
                            <a:pt x="137" y="284"/>
                            <a:pt x="137" y="284"/>
                            <a:pt x="137" y="284"/>
                          </a:cubicBezTo>
                          <a:cubicBezTo>
                            <a:pt x="137" y="298"/>
                            <a:pt x="137" y="298"/>
                            <a:pt x="137" y="298"/>
                          </a:cubicBezTo>
                          <a:cubicBezTo>
                            <a:pt x="131" y="301"/>
                            <a:pt x="128" y="307"/>
                            <a:pt x="128" y="313"/>
                          </a:cubicBezTo>
                          <a:cubicBezTo>
                            <a:pt x="128" y="322"/>
                            <a:pt x="135" y="330"/>
                            <a:pt x="144" y="330"/>
                          </a:cubicBezTo>
                          <a:cubicBezTo>
                            <a:pt x="154" y="330"/>
                            <a:pt x="161" y="322"/>
                            <a:pt x="161" y="313"/>
                          </a:cubicBezTo>
                          <a:cubicBezTo>
                            <a:pt x="161" y="307"/>
                            <a:pt x="158" y="301"/>
                            <a:pt x="152" y="298"/>
                          </a:cubicBezTo>
                          <a:cubicBezTo>
                            <a:pt x="152" y="284"/>
                            <a:pt x="152" y="284"/>
                            <a:pt x="152" y="284"/>
                          </a:cubicBezTo>
                          <a:cubicBezTo>
                            <a:pt x="178" y="284"/>
                            <a:pt x="178" y="284"/>
                            <a:pt x="178" y="284"/>
                          </a:cubicBezTo>
                          <a:cubicBezTo>
                            <a:pt x="178" y="298"/>
                            <a:pt x="178" y="298"/>
                            <a:pt x="178" y="298"/>
                          </a:cubicBezTo>
                          <a:cubicBezTo>
                            <a:pt x="173" y="301"/>
                            <a:pt x="169" y="307"/>
                            <a:pt x="169" y="313"/>
                          </a:cubicBezTo>
                          <a:cubicBezTo>
                            <a:pt x="169" y="322"/>
                            <a:pt x="177" y="330"/>
                            <a:pt x="186" y="330"/>
                          </a:cubicBezTo>
                          <a:cubicBezTo>
                            <a:pt x="195" y="330"/>
                            <a:pt x="203" y="322"/>
                            <a:pt x="203" y="313"/>
                          </a:cubicBezTo>
                          <a:cubicBezTo>
                            <a:pt x="203" y="307"/>
                            <a:pt x="199" y="301"/>
                            <a:pt x="194" y="298"/>
                          </a:cubicBezTo>
                          <a:cubicBezTo>
                            <a:pt x="194" y="284"/>
                            <a:pt x="194" y="284"/>
                            <a:pt x="194" y="284"/>
                          </a:cubicBezTo>
                          <a:cubicBezTo>
                            <a:pt x="219" y="284"/>
                            <a:pt x="219" y="284"/>
                            <a:pt x="219" y="284"/>
                          </a:cubicBezTo>
                          <a:cubicBezTo>
                            <a:pt x="219" y="298"/>
                            <a:pt x="219" y="298"/>
                            <a:pt x="219" y="298"/>
                          </a:cubicBezTo>
                          <a:cubicBezTo>
                            <a:pt x="214" y="301"/>
                            <a:pt x="211" y="307"/>
                            <a:pt x="211" y="313"/>
                          </a:cubicBezTo>
                          <a:cubicBezTo>
                            <a:pt x="211" y="322"/>
                            <a:pt x="218" y="330"/>
                            <a:pt x="227" y="330"/>
                          </a:cubicBezTo>
                          <a:cubicBezTo>
                            <a:pt x="237" y="330"/>
                            <a:pt x="244" y="322"/>
                            <a:pt x="244" y="313"/>
                          </a:cubicBezTo>
                          <a:cubicBezTo>
                            <a:pt x="244" y="307"/>
                            <a:pt x="240" y="301"/>
                            <a:pt x="235" y="298"/>
                          </a:cubicBezTo>
                          <a:cubicBezTo>
                            <a:pt x="235" y="284"/>
                            <a:pt x="235" y="284"/>
                            <a:pt x="235" y="284"/>
                          </a:cubicBezTo>
                          <a:cubicBezTo>
                            <a:pt x="243" y="284"/>
                            <a:pt x="243" y="284"/>
                            <a:pt x="243" y="284"/>
                          </a:cubicBezTo>
                          <a:cubicBezTo>
                            <a:pt x="266" y="284"/>
                            <a:pt x="284" y="266"/>
                            <a:pt x="284" y="243"/>
                          </a:cubicBezTo>
                          <a:cubicBezTo>
                            <a:pt x="284" y="235"/>
                            <a:pt x="284" y="235"/>
                            <a:pt x="284" y="235"/>
                          </a:cubicBezTo>
                          <a:cubicBezTo>
                            <a:pt x="298" y="235"/>
                            <a:pt x="298" y="235"/>
                            <a:pt x="298" y="235"/>
                          </a:cubicBezTo>
                          <a:cubicBezTo>
                            <a:pt x="301" y="240"/>
                            <a:pt x="307" y="244"/>
                            <a:pt x="313" y="244"/>
                          </a:cubicBezTo>
                          <a:cubicBezTo>
                            <a:pt x="322" y="244"/>
                            <a:pt x="330" y="237"/>
                            <a:pt x="330" y="227"/>
                          </a:cubicBezTo>
                          <a:cubicBezTo>
                            <a:pt x="330" y="218"/>
                            <a:pt x="322" y="211"/>
                            <a:pt x="313" y="211"/>
                          </a:cubicBezTo>
                          <a:cubicBezTo>
                            <a:pt x="307" y="211"/>
                            <a:pt x="301" y="214"/>
                            <a:pt x="298" y="219"/>
                          </a:cubicBezTo>
                          <a:cubicBezTo>
                            <a:pt x="284" y="219"/>
                            <a:pt x="284" y="219"/>
                            <a:pt x="284" y="219"/>
                          </a:cubicBezTo>
                          <a:cubicBezTo>
                            <a:pt x="284" y="194"/>
                            <a:pt x="284" y="194"/>
                            <a:pt x="284" y="194"/>
                          </a:cubicBezTo>
                          <a:cubicBezTo>
                            <a:pt x="298" y="194"/>
                            <a:pt x="298" y="194"/>
                            <a:pt x="298" y="194"/>
                          </a:cubicBezTo>
                          <a:cubicBezTo>
                            <a:pt x="301" y="199"/>
                            <a:pt x="307" y="203"/>
                            <a:pt x="313" y="203"/>
                          </a:cubicBezTo>
                          <a:cubicBezTo>
                            <a:pt x="322" y="203"/>
                            <a:pt x="330" y="195"/>
                            <a:pt x="330" y="186"/>
                          </a:cubicBezTo>
                          <a:cubicBezTo>
                            <a:pt x="330" y="177"/>
                            <a:pt x="322" y="169"/>
                            <a:pt x="313" y="169"/>
                          </a:cubicBezTo>
                          <a:cubicBezTo>
                            <a:pt x="307" y="169"/>
                            <a:pt x="301" y="173"/>
                            <a:pt x="298" y="178"/>
                          </a:cubicBezTo>
                          <a:cubicBezTo>
                            <a:pt x="284" y="178"/>
                            <a:pt x="284" y="178"/>
                            <a:pt x="284" y="178"/>
                          </a:cubicBezTo>
                          <a:cubicBezTo>
                            <a:pt x="284" y="152"/>
                            <a:pt x="284" y="152"/>
                            <a:pt x="284" y="152"/>
                          </a:cubicBezTo>
                          <a:lnTo>
                            <a:pt x="298" y="152"/>
                          </a:lnTo>
                          <a:close/>
                          <a:moveTo>
                            <a:pt x="165" y="267"/>
                          </a:moveTo>
                          <a:cubicBezTo>
                            <a:pt x="109" y="267"/>
                            <a:pt x="63" y="221"/>
                            <a:pt x="63" y="165"/>
                          </a:cubicBezTo>
                          <a:cubicBezTo>
                            <a:pt x="63" y="109"/>
                            <a:pt x="109" y="63"/>
                            <a:pt x="165" y="63"/>
                          </a:cubicBezTo>
                          <a:cubicBezTo>
                            <a:pt x="221" y="63"/>
                            <a:pt x="267" y="109"/>
                            <a:pt x="267" y="165"/>
                          </a:cubicBezTo>
                          <a:cubicBezTo>
                            <a:pt x="267" y="221"/>
                            <a:pt x="221" y="267"/>
                            <a:pt x="165" y="267"/>
                          </a:cubicBezTo>
                          <a:close/>
                        </a:path>
                      </a:pathLst>
                    </a:custGeom>
                    <a:solidFill>
                      <a:schemeClr val="tx2"/>
                    </a:solidFill>
                    <a:ln>
                      <a:solidFill>
                        <a:schemeClr val="bg2"/>
                      </a:solidFill>
                      <a:headEnd type="none" w="med" len="med"/>
                      <a:tailEnd type="none" w="med" len="med"/>
                    </a:ln>
                    <a:effectLst/>
                    <a:ex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1417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353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80" name="Group 179"/>
                <p:cNvGrpSpPr/>
                <p:nvPr/>
              </p:nvGrpSpPr>
              <p:grpSpPr>
                <a:xfrm>
                  <a:off x="8635106" y="4651691"/>
                  <a:ext cx="704429" cy="852494"/>
                  <a:chOff x="1156020" y="2248829"/>
                  <a:chExt cx="704429" cy="852494"/>
                </a:xfrm>
              </p:grpSpPr>
              <p:sp>
                <p:nvSpPr>
                  <p:cNvPr id="181" name="TextBox 180"/>
                  <p:cNvSpPr txBox="1"/>
                  <p:nvPr/>
                </p:nvSpPr>
                <p:spPr>
                  <a:xfrm>
                    <a:off x="1156020" y="2248829"/>
                    <a:ext cx="704429" cy="18660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lIns="45707" tIns="45707" rIns="45707" bIns="45707" rtlCol="0" anchor="ctr">
                    <a:noAutofit/>
                  </a:bodyPr>
                  <a:lstStyle/>
                  <a:p>
                    <a:pPr algn="ctr" defTabSz="914120">
                      <a:lnSpc>
                        <a:spcPct val="90000"/>
                      </a:lnSpc>
                      <a:spcAft>
                        <a:spcPts val="600"/>
                      </a:spcAft>
                      <a:defRPr/>
                    </a:pPr>
                    <a:r>
                      <a:rPr lang="en-US" sz="800" b="1" kern="0" dirty="0">
                        <a:solidFill>
                          <a:schemeClr val="tx2"/>
                        </a:solidFill>
                      </a:rPr>
                      <a:t>CONTAINER</a:t>
                    </a:r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 bwMode="auto">
                  <a:xfrm>
                    <a:off x="1156020" y="2435433"/>
                    <a:ext cx="704429" cy="66589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8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600" kern="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83" name="Group 182"/>
                  <p:cNvGrpSpPr/>
                  <p:nvPr/>
                </p:nvGrpSpPr>
                <p:grpSpPr>
                  <a:xfrm>
                    <a:off x="1282952" y="2590867"/>
                    <a:ext cx="471171" cy="380335"/>
                    <a:chOff x="4406091" y="6049087"/>
                    <a:chExt cx="3960813" cy="3197225"/>
                  </a:xfrm>
                  <a:solidFill>
                    <a:schemeClr val="tx2"/>
                  </a:solidFill>
                </p:grpSpPr>
                <p:sp>
                  <p:nvSpPr>
                    <p:cNvPr id="184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406091" y="6049087"/>
                      <a:ext cx="2847975" cy="2813050"/>
                    </a:xfrm>
                    <a:custGeom>
                      <a:avLst/>
                      <a:gdLst>
                        <a:gd name="T0" fmla="*/ 744 w 757"/>
                        <a:gd name="T1" fmla="*/ 466 h 748"/>
                        <a:gd name="T2" fmla="*/ 755 w 757"/>
                        <a:gd name="T3" fmla="*/ 399 h 748"/>
                        <a:gd name="T4" fmla="*/ 739 w 757"/>
                        <a:gd name="T5" fmla="*/ 373 h 748"/>
                        <a:gd name="T6" fmla="*/ 644 w 757"/>
                        <a:gd name="T7" fmla="*/ 341 h 748"/>
                        <a:gd name="T8" fmla="*/ 638 w 757"/>
                        <a:gd name="T9" fmla="*/ 309 h 748"/>
                        <a:gd name="T10" fmla="*/ 716 w 757"/>
                        <a:gd name="T11" fmla="*/ 245 h 748"/>
                        <a:gd name="T12" fmla="*/ 721 w 757"/>
                        <a:gd name="T13" fmla="*/ 215 h 748"/>
                        <a:gd name="T14" fmla="*/ 687 w 757"/>
                        <a:gd name="T15" fmla="*/ 157 h 748"/>
                        <a:gd name="T16" fmla="*/ 658 w 757"/>
                        <a:gd name="T17" fmla="*/ 146 h 748"/>
                        <a:gd name="T18" fmla="*/ 565 w 757"/>
                        <a:gd name="T19" fmla="*/ 181 h 748"/>
                        <a:gd name="T20" fmla="*/ 536 w 757"/>
                        <a:gd name="T21" fmla="*/ 157 h 748"/>
                        <a:gd name="T22" fmla="*/ 556 w 757"/>
                        <a:gd name="T23" fmla="*/ 55 h 748"/>
                        <a:gd name="T24" fmla="*/ 541 w 757"/>
                        <a:gd name="T25" fmla="*/ 28 h 748"/>
                        <a:gd name="T26" fmla="*/ 477 w 757"/>
                        <a:gd name="T27" fmla="*/ 5 h 748"/>
                        <a:gd name="T28" fmla="*/ 449 w 757"/>
                        <a:gd name="T29" fmla="*/ 15 h 748"/>
                        <a:gd name="T30" fmla="*/ 397 w 757"/>
                        <a:gd name="T31" fmla="*/ 106 h 748"/>
                        <a:gd name="T32" fmla="*/ 378 w 757"/>
                        <a:gd name="T33" fmla="*/ 105 h 748"/>
                        <a:gd name="T34" fmla="*/ 362 w 757"/>
                        <a:gd name="T35" fmla="*/ 106 h 748"/>
                        <a:gd name="T36" fmla="*/ 311 w 757"/>
                        <a:gd name="T37" fmla="*/ 15 h 748"/>
                        <a:gd name="T38" fmla="*/ 282 w 757"/>
                        <a:gd name="T39" fmla="*/ 4 h 748"/>
                        <a:gd name="T40" fmla="*/ 218 w 757"/>
                        <a:gd name="T41" fmla="*/ 27 h 748"/>
                        <a:gd name="T42" fmla="*/ 203 w 757"/>
                        <a:gd name="T43" fmla="*/ 54 h 748"/>
                        <a:gd name="T44" fmla="*/ 222 w 757"/>
                        <a:gd name="T45" fmla="*/ 156 h 748"/>
                        <a:gd name="T46" fmla="*/ 192 w 757"/>
                        <a:gd name="T47" fmla="*/ 181 h 748"/>
                        <a:gd name="T48" fmla="*/ 103 w 757"/>
                        <a:gd name="T49" fmla="*/ 145 h 748"/>
                        <a:gd name="T50" fmla="*/ 74 w 757"/>
                        <a:gd name="T51" fmla="*/ 155 h 748"/>
                        <a:gd name="T52" fmla="*/ 39 w 757"/>
                        <a:gd name="T53" fmla="*/ 213 h 748"/>
                        <a:gd name="T54" fmla="*/ 44 w 757"/>
                        <a:gd name="T55" fmla="*/ 243 h 748"/>
                        <a:gd name="T56" fmla="*/ 119 w 757"/>
                        <a:gd name="T57" fmla="*/ 307 h 748"/>
                        <a:gd name="T58" fmla="*/ 113 w 757"/>
                        <a:gd name="T59" fmla="*/ 341 h 748"/>
                        <a:gd name="T60" fmla="*/ 17 w 757"/>
                        <a:gd name="T61" fmla="*/ 373 h 748"/>
                        <a:gd name="T62" fmla="*/ 2 w 757"/>
                        <a:gd name="T63" fmla="*/ 400 h 748"/>
                        <a:gd name="T64" fmla="*/ 13 w 757"/>
                        <a:gd name="T65" fmla="*/ 466 h 748"/>
                        <a:gd name="T66" fmla="*/ 37 w 757"/>
                        <a:gd name="T67" fmla="*/ 486 h 748"/>
                        <a:gd name="T68" fmla="*/ 136 w 757"/>
                        <a:gd name="T69" fmla="*/ 486 h 748"/>
                        <a:gd name="T70" fmla="*/ 154 w 757"/>
                        <a:gd name="T71" fmla="*/ 519 h 748"/>
                        <a:gd name="T72" fmla="*/ 102 w 757"/>
                        <a:gd name="T73" fmla="*/ 604 h 748"/>
                        <a:gd name="T74" fmla="*/ 107 w 757"/>
                        <a:gd name="T75" fmla="*/ 634 h 748"/>
                        <a:gd name="T76" fmla="*/ 158 w 757"/>
                        <a:gd name="T77" fmla="*/ 678 h 748"/>
                        <a:gd name="T78" fmla="*/ 189 w 757"/>
                        <a:gd name="T79" fmla="*/ 679 h 748"/>
                        <a:gd name="T80" fmla="*/ 265 w 757"/>
                        <a:gd name="T81" fmla="*/ 615 h 748"/>
                        <a:gd name="T82" fmla="*/ 303 w 757"/>
                        <a:gd name="T83" fmla="*/ 629 h 748"/>
                        <a:gd name="T84" fmla="*/ 318 w 757"/>
                        <a:gd name="T85" fmla="*/ 729 h 748"/>
                        <a:gd name="T86" fmla="*/ 342 w 757"/>
                        <a:gd name="T87" fmla="*/ 748 h 748"/>
                        <a:gd name="T88" fmla="*/ 409 w 757"/>
                        <a:gd name="T89" fmla="*/ 748 h 748"/>
                        <a:gd name="T90" fmla="*/ 433 w 757"/>
                        <a:gd name="T91" fmla="*/ 729 h 748"/>
                        <a:gd name="T92" fmla="*/ 450 w 757"/>
                        <a:gd name="T93" fmla="*/ 631 h 748"/>
                        <a:gd name="T94" fmla="*/ 489 w 757"/>
                        <a:gd name="T95" fmla="*/ 617 h 748"/>
                        <a:gd name="T96" fmla="*/ 562 w 757"/>
                        <a:gd name="T97" fmla="*/ 680 h 748"/>
                        <a:gd name="T98" fmla="*/ 592 w 757"/>
                        <a:gd name="T99" fmla="*/ 680 h 748"/>
                        <a:gd name="T100" fmla="*/ 644 w 757"/>
                        <a:gd name="T101" fmla="*/ 636 h 748"/>
                        <a:gd name="T102" fmla="*/ 649 w 757"/>
                        <a:gd name="T103" fmla="*/ 606 h 748"/>
                        <a:gd name="T104" fmla="*/ 600 w 757"/>
                        <a:gd name="T105" fmla="*/ 522 h 748"/>
                        <a:gd name="T106" fmla="*/ 621 w 757"/>
                        <a:gd name="T107" fmla="*/ 486 h 748"/>
                        <a:gd name="T108" fmla="*/ 721 w 757"/>
                        <a:gd name="T109" fmla="*/ 486 h 748"/>
                        <a:gd name="T110" fmla="*/ 744 w 757"/>
                        <a:gd name="T111" fmla="*/ 466 h 748"/>
                        <a:gd name="T112" fmla="*/ 528 w 757"/>
                        <a:gd name="T113" fmla="*/ 373 h 748"/>
                        <a:gd name="T114" fmla="*/ 378 w 757"/>
                        <a:gd name="T115" fmla="*/ 522 h 748"/>
                        <a:gd name="T116" fmla="*/ 229 w 757"/>
                        <a:gd name="T117" fmla="*/ 373 h 748"/>
                        <a:gd name="T118" fmla="*/ 378 w 757"/>
                        <a:gd name="T119" fmla="*/ 223 h 748"/>
                        <a:gd name="T120" fmla="*/ 528 w 757"/>
                        <a:gd name="T121" fmla="*/ 373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757" h="748">
                          <a:moveTo>
                            <a:pt x="744" y="466"/>
                          </a:moveTo>
                          <a:cubicBezTo>
                            <a:pt x="755" y="399"/>
                            <a:pt x="755" y="399"/>
                            <a:pt x="755" y="399"/>
                          </a:cubicBezTo>
                          <a:cubicBezTo>
                            <a:pt x="757" y="388"/>
                            <a:pt x="750" y="377"/>
                            <a:pt x="739" y="373"/>
                          </a:cubicBezTo>
                          <a:cubicBezTo>
                            <a:pt x="644" y="341"/>
                            <a:pt x="644" y="341"/>
                            <a:pt x="644" y="341"/>
                          </a:cubicBezTo>
                          <a:cubicBezTo>
                            <a:pt x="643" y="330"/>
                            <a:pt x="641" y="319"/>
                            <a:pt x="638" y="309"/>
                          </a:cubicBezTo>
                          <a:cubicBezTo>
                            <a:pt x="716" y="245"/>
                            <a:pt x="716" y="245"/>
                            <a:pt x="716" y="245"/>
                          </a:cubicBezTo>
                          <a:cubicBezTo>
                            <a:pt x="725" y="238"/>
                            <a:pt x="727" y="225"/>
                            <a:pt x="721" y="215"/>
                          </a:cubicBezTo>
                          <a:cubicBezTo>
                            <a:pt x="687" y="157"/>
                            <a:pt x="687" y="157"/>
                            <a:pt x="687" y="157"/>
                          </a:cubicBezTo>
                          <a:cubicBezTo>
                            <a:pt x="681" y="147"/>
                            <a:pt x="669" y="142"/>
                            <a:pt x="658" y="146"/>
                          </a:cubicBezTo>
                          <a:cubicBezTo>
                            <a:pt x="565" y="181"/>
                            <a:pt x="565" y="181"/>
                            <a:pt x="565" y="181"/>
                          </a:cubicBezTo>
                          <a:cubicBezTo>
                            <a:pt x="556" y="172"/>
                            <a:pt x="547" y="164"/>
                            <a:pt x="536" y="157"/>
                          </a:cubicBezTo>
                          <a:cubicBezTo>
                            <a:pt x="556" y="55"/>
                            <a:pt x="556" y="55"/>
                            <a:pt x="556" y="55"/>
                          </a:cubicBezTo>
                          <a:cubicBezTo>
                            <a:pt x="558" y="43"/>
                            <a:pt x="552" y="32"/>
                            <a:pt x="541" y="28"/>
                          </a:cubicBezTo>
                          <a:cubicBezTo>
                            <a:pt x="477" y="5"/>
                            <a:pt x="477" y="5"/>
                            <a:pt x="477" y="5"/>
                          </a:cubicBezTo>
                          <a:cubicBezTo>
                            <a:pt x="467" y="1"/>
                            <a:pt x="455" y="5"/>
                            <a:pt x="449" y="15"/>
                          </a:cubicBezTo>
                          <a:cubicBezTo>
                            <a:pt x="397" y="106"/>
                            <a:pt x="397" y="106"/>
                            <a:pt x="397" y="106"/>
                          </a:cubicBezTo>
                          <a:cubicBezTo>
                            <a:pt x="391" y="105"/>
                            <a:pt x="385" y="105"/>
                            <a:pt x="378" y="105"/>
                          </a:cubicBezTo>
                          <a:cubicBezTo>
                            <a:pt x="373" y="105"/>
                            <a:pt x="367" y="105"/>
                            <a:pt x="362" y="106"/>
                          </a:cubicBezTo>
                          <a:cubicBezTo>
                            <a:pt x="311" y="15"/>
                            <a:pt x="311" y="15"/>
                            <a:pt x="311" y="15"/>
                          </a:cubicBezTo>
                          <a:cubicBezTo>
                            <a:pt x="305" y="4"/>
                            <a:pt x="293" y="0"/>
                            <a:pt x="282" y="4"/>
                          </a:cubicBezTo>
                          <a:cubicBezTo>
                            <a:pt x="218" y="27"/>
                            <a:pt x="218" y="27"/>
                            <a:pt x="218" y="27"/>
                          </a:cubicBezTo>
                          <a:cubicBezTo>
                            <a:pt x="208" y="31"/>
                            <a:pt x="201" y="42"/>
                            <a:pt x="203" y="54"/>
                          </a:cubicBezTo>
                          <a:cubicBezTo>
                            <a:pt x="222" y="156"/>
                            <a:pt x="222" y="156"/>
                            <a:pt x="222" y="156"/>
                          </a:cubicBezTo>
                          <a:cubicBezTo>
                            <a:pt x="211" y="163"/>
                            <a:pt x="201" y="172"/>
                            <a:pt x="192" y="181"/>
                          </a:cubicBezTo>
                          <a:cubicBezTo>
                            <a:pt x="103" y="145"/>
                            <a:pt x="103" y="145"/>
                            <a:pt x="103" y="145"/>
                          </a:cubicBezTo>
                          <a:cubicBezTo>
                            <a:pt x="92" y="141"/>
                            <a:pt x="80" y="145"/>
                            <a:pt x="74" y="155"/>
                          </a:cubicBezTo>
                          <a:cubicBezTo>
                            <a:pt x="39" y="213"/>
                            <a:pt x="39" y="213"/>
                            <a:pt x="39" y="213"/>
                          </a:cubicBezTo>
                          <a:cubicBezTo>
                            <a:pt x="33" y="223"/>
                            <a:pt x="35" y="235"/>
                            <a:pt x="44" y="243"/>
                          </a:cubicBezTo>
                          <a:cubicBezTo>
                            <a:pt x="119" y="307"/>
                            <a:pt x="119" y="307"/>
                            <a:pt x="119" y="307"/>
                          </a:cubicBezTo>
                          <a:cubicBezTo>
                            <a:pt x="116" y="318"/>
                            <a:pt x="114" y="329"/>
                            <a:pt x="113" y="341"/>
                          </a:cubicBezTo>
                          <a:cubicBezTo>
                            <a:pt x="17" y="373"/>
                            <a:pt x="17" y="373"/>
                            <a:pt x="17" y="373"/>
                          </a:cubicBezTo>
                          <a:cubicBezTo>
                            <a:pt x="6" y="377"/>
                            <a:pt x="0" y="388"/>
                            <a:pt x="2" y="400"/>
                          </a:cubicBezTo>
                          <a:cubicBezTo>
                            <a:pt x="13" y="466"/>
                            <a:pt x="13" y="466"/>
                            <a:pt x="13" y="466"/>
                          </a:cubicBezTo>
                          <a:cubicBezTo>
                            <a:pt x="15" y="478"/>
                            <a:pt x="25" y="486"/>
                            <a:pt x="37" y="486"/>
                          </a:cubicBezTo>
                          <a:cubicBezTo>
                            <a:pt x="136" y="486"/>
                            <a:pt x="136" y="486"/>
                            <a:pt x="136" y="486"/>
                          </a:cubicBezTo>
                          <a:cubicBezTo>
                            <a:pt x="141" y="498"/>
                            <a:pt x="147" y="509"/>
                            <a:pt x="154" y="519"/>
                          </a:cubicBezTo>
                          <a:cubicBezTo>
                            <a:pt x="102" y="604"/>
                            <a:pt x="102" y="604"/>
                            <a:pt x="102" y="604"/>
                          </a:cubicBezTo>
                          <a:cubicBezTo>
                            <a:pt x="96" y="614"/>
                            <a:pt x="98" y="627"/>
                            <a:pt x="107" y="634"/>
                          </a:cubicBezTo>
                          <a:cubicBezTo>
                            <a:pt x="158" y="678"/>
                            <a:pt x="158" y="678"/>
                            <a:pt x="158" y="678"/>
                          </a:cubicBezTo>
                          <a:cubicBezTo>
                            <a:pt x="167" y="686"/>
                            <a:pt x="180" y="686"/>
                            <a:pt x="189" y="679"/>
                          </a:cubicBezTo>
                          <a:cubicBezTo>
                            <a:pt x="265" y="615"/>
                            <a:pt x="265" y="615"/>
                            <a:pt x="265" y="615"/>
                          </a:cubicBezTo>
                          <a:cubicBezTo>
                            <a:pt x="277" y="621"/>
                            <a:pt x="290" y="626"/>
                            <a:pt x="303" y="629"/>
                          </a:cubicBezTo>
                          <a:cubicBezTo>
                            <a:pt x="318" y="729"/>
                            <a:pt x="318" y="729"/>
                            <a:pt x="318" y="729"/>
                          </a:cubicBezTo>
                          <a:cubicBezTo>
                            <a:pt x="320" y="740"/>
                            <a:pt x="330" y="748"/>
                            <a:pt x="342" y="748"/>
                          </a:cubicBezTo>
                          <a:cubicBezTo>
                            <a:pt x="409" y="748"/>
                            <a:pt x="409" y="748"/>
                            <a:pt x="409" y="748"/>
                          </a:cubicBezTo>
                          <a:cubicBezTo>
                            <a:pt x="421" y="748"/>
                            <a:pt x="431" y="740"/>
                            <a:pt x="433" y="729"/>
                          </a:cubicBezTo>
                          <a:cubicBezTo>
                            <a:pt x="450" y="631"/>
                            <a:pt x="450" y="631"/>
                            <a:pt x="450" y="631"/>
                          </a:cubicBezTo>
                          <a:cubicBezTo>
                            <a:pt x="463" y="627"/>
                            <a:pt x="476" y="622"/>
                            <a:pt x="489" y="617"/>
                          </a:cubicBezTo>
                          <a:cubicBezTo>
                            <a:pt x="562" y="680"/>
                            <a:pt x="562" y="680"/>
                            <a:pt x="562" y="680"/>
                          </a:cubicBezTo>
                          <a:cubicBezTo>
                            <a:pt x="570" y="687"/>
                            <a:pt x="583" y="687"/>
                            <a:pt x="592" y="680"/>
                          </a:cubicBezTo>
                          <a:cubicBezTo>
                            <a:pt x="644" y="636"/>
                            <a:pt x="644" y="636"/>
                            <a:pt x="644" y="636"/>
                          </a:cubicBezTo>
                          <a:cubicBezTo>
                            <a:pt x="653" y="629"/>
                            <a:pt x="655" y="616"/>
                            <a:pt x="649" y="606"/>
                          </a:cubicBezTo>
                          <a:cubicBezTo>
                            <a:pt x="600" y="522"/>
                            <a:pt x="600" y="522"/>
                            <a:pt x="600" y="522"/>
                          </a:cubicBezTo>
                          <a:cubicBezTo>
                            <a:pt x="608" y="511"/>
                            <a:pt x="615" y="499"/>
                            <a:pt x="621" y="486"/>
                          </a:cubicBezTo>
                          <a:cubicBezTo>
                            <a:pt x="721" y="486"/>
                            <a:pt x="721" y="486"/>
                            <a:pt x="721" y="486"/>
                          </a:cubicBezTo>
                          <a:cubicBezTo>
                            <a:pt x="732" y="486"/>
                            <a:pt x="742" y="478"/>
                            <a:pt x="744" y="466"/>
                          </a:cubicBezTo>
                          <a:close/>
                          <a:moveTo>
                            <a:pt x="528" y="373"/>
                          </a:moveTo>
                          <a:cubicBezTo>
                            <a:pt x="528" y="455"/>
                            <a:pt x="461" y="522"/>
                            <a:pt x="378" y="522"/>
                          </a:cubicBezTo>
                          <a:cubicBezTo>
                            <a:pt x="296" y="522"/>
                            <a:pt x="229" y="455"/>
                            <a:pt x="229" y="373"/>
                          </a:cubicBezTo>
                          <a:cubicBezTo>
                            <a:pt x="229" y="290"/>
                            <a:pt x="296" y="223"/>
                            <a:pt x="378" y="223"/>
                          </a:cubicBezTo>
                          <a:cubicBezTo>
                            <a:pt x="461" y="223"/>
                            <a:pt x="528" y="290"/>
                            <a:pt x="528" y="3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3" tIns="45707" rIns="91413" bIns="45707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120">
                        <a:defRPr/>
                      </a:pPr>
                      <a:endParaRPr lang="en-US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85" name="Oval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57028" y="7180975"/>
                      <a:ext cx="542925" cy="541338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3" tIns="45707" rIns="91413" bIns="45707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120">
                        <a:defRPr/>
                      </a:pPr>
                      <a:endParaRPr lang="en-US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86" name="Freeform 2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07991" y="7722312"/>
                      <a:ext cx="1458913" cy="1524000"/>
                    </a:xfrm>
                    <a:custGeom>
                      <a:avLst/>
                      <a:gdLst>
                        <a:gd name="T0" fmla="*/ 379 w 388"/>
                        <a:gd name="T1" fmla="*/ 137 h 405"/>
                        <a:gd name="T2" fmla="*/ 383 w 388"/>
                        <a:gd name="T3" fmla="*/ 118 h 405"/>
                        <a:gd name="T4" fmla="*/ 361 w 388"/>
                        <a:gd name="T5" fmla="*/ 81 h 405"/>
                        <a:gd name="T6" fmla="*/ 343 w 388"/>
                        <a:gd name="T7" fmla="*/ 74 h 405"/>
                        <a:gd name="T8" fmla="*/ 287 w 388"/>
                        <a:gd name="T9" fmla="*/ 94 h 405"/>
                        <a:gd name="T10" fmla="*/ 241 w 388"/>
                        <a:gd name="T11" fmla="*/ 68 h 405"/>
                        <a:gd name="T12" fmla="*/ 232 w 388"/>
                        <a:gd name="T13" fmla="*/ 12 h 405"/>
                        <a:gd name="T14" fmla="*/ 217 w 388"/>
                        <a:gd name="T15" fmla="*/ 0 h 405"/>
                        <a:gd name="T16" fmla="*/ 174 w 388"/>
                        <a:gd name="T17" fmla="*/ 0 h 405"/>
                        <a:gd name="T18" fmla="*/ 159 w 388"/>
                        <a:gd name="T19" fmla="*/ 12 h 405"/>
                        <a:gd name="T20" fmla="*/ 149 w 388"/>
                        <a:gd name="T21" fmla="*/ 68 h 405"/>
                        <a:gd name="T22" fmla="*/ 102 w 388"/>
                        <a:gd name="T23" fmla="*/ 95 h 405"/>
                        <a:gd name="T24" fmla="*/ 46 w 388"/>
                        <a:gd name="T25" fmla="*/ 74 h 405"/>
                        <a:gd name="T26" fmla="*/ 27 w 388"/>
                        <a:gd name="T27" fmla="*/ 81 h 405"/>
                        <a:gd name="T28" fmla="*/ 6 w 388"/>
                        <a:gd name="T29" fmla="*/ 118 h 405"/>
                        <a:gd name="T30" fmla="*/ 9 w 388"/>
                        <a:gd name="T31" fmla="*/ 137 h 405"/>
                        <a:gd name="T32" fmla="*/ 55 w 388"/>
                        <a:gd name="T33" fmla="*/ 175 h 405"/>
                        <a:gd name="T34" fmla="*/ 53 w 388"/>
                        <a:gd name="T35" fmla="*/ 202 h 405"/>
                        <a:gd name="T36" fmla="*/ 55 w 388"/>
                        <a:gd name="T37" fmla="*/ 227 h 405"/>
                        <a:gd name="T38" fmla="*/ 7 w 388"/>
                        <a:gd name="T39" fmla="*/ 266 h 405"/>
                        <a:gd name="T40" fmla="*/ 4 w 388"/>
                        <a:gd name="T41" fmla="*/ 285 h 405"/>
                        <a:gd name="T42" fmla="*/ 25 w 388"/>
                        <a:gd name="T43" fmla="*/ 322 h 405"/>
                        <a:gd name="T44" fmla="*/ 43 w 388"/>
                        <a:gd name="T45" fmla="*/ 329 h 405"/>
                        <a:gd name="T46" fmla="*/ 100 w 388"/>
                        <a:gd name="T47" fmla="*/ 308 h 405"/>
                        <a:gd name="T48" fmla="*/ 149 w 388"/>
                        <a:gd name="T49" fmla="*/ 337 h 405"/>
                        <a:gd name="T50" fmla="*/ 158 w 388"/>
                        <a:gd name="T51" fmla="*/ 392 h 405"/>
                        <a:gd name="T52" fmla="*/ 173 w 388"/>
                        <a:gd name="T53" fmla="*/ 405 h 405"/>
                        <a:gd name="T54" fmla="*/ 216 w 388"/>
                        <a:gd name="T55" fmla="*/ 405 h 405"/>
                        <a:gd name="T56" fmla="*/ 231 w 388"/>
                        <a:gd name="T57" fmla="*/ 392 h 405"/>
                        <a:gd name="T58" fmla="*/ 240 w 388"/>
                        <a:gd name="T59" fmla="*/ 337 h 405"/>
                        <a:gd name="T60" fmla="*/ 289 w 388"/>
                        <a:gd name="T61" fmla="*/ 309 h 405"/>
                        <a:gd name="T62" fmla="*/ 345 w 388"/>
                        <a:gd name="T63" fmla="*/ 329 h 405"/>
                        <a:gd name="T64" fmla="*/ 364 w 388"/>
                        <a:gd name="T65" fmla="*/ 322 h 405"/>
                        <a:gd name="T66" fmla="*/ 385 w 388"/>
                        <a:gd name="T67" fmla="*/ 285 h 405"/>
                        <a:gd name="T68" fmla="*/ 381 w 388"/>
                        <a:gd name="T69" fmla="*/ 266 h 405"/>
                        <a:gd name="T70" fmla="*/ 335 w 388"/>
                        <a:gd name="T71" fmla="*/ 228 h 405"/>
                        <a:gd name="T72" fmla="*/ 337 w 388"/>
                        <a:gd name="T73" fmla="*/ 202 h 405"/>
                        <a:gd name="T74" fmla="*/ 334 w 388"/>
                        <a:gd name="T75" fmla="*/ 174 h 405"/>
                        <a:gd name="T76" fmla="*/ 379 w 388"/>
                        <a:gd name="T77" fmla="*/ 137 h 405"/>
                        <a:gd name="T78" fmla="*/ 251 w 388"/>
                        <a:gd name="T79" fmla="*/ 202 h 405"/>
                        <a:gd name="T80" fmla="*/ 195 w 388"/>
                        <a:gd name="T81" fmla="*/ 259 h 405"/>
                        <a:gd name="T82" fmla="*/ 138 w 388"/>
                        <a:gd name="T83" fmla="*/ 202 h 405"/>
                        <a:gd name="T84" fmla="*/ 195 w 388"/>
                        <a:gd name="T85" fmla="*/ 145 h 405"/>
                        <a:gd name="T86" fmla="*/ 251 w 388"/>
                        <a:gd name="T87" fmla="*/ 20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388" h="405">
                          <a:moveTo>
                            <a:pt x="379" y="137"/>
                          </a:moveTo>
                          <a:cubicBezTo>
                            <a:pt x="385" y="133"/>
                            <a:pt x="386" y="124"/>
                            <a:pt x="383" y="118"/>
                          </a:cubicBezTo>
                          <a:cubicBezTo>
                            <a:pt x="361" y="81"/>
                            <a:pt x="361" y="81"/>
                            <a:pt x="361" y="81"/>
                          </a:cubicBezTo>
                          <a:cubicBezTo>
                            <a:pt x="357" y="74"/>
                            <a:pt x="350" y="72"/>
                            <a:pt x="343" y="74"/>
                          </a:cubicBezTo>
                          <a:cubicBezTo>
                            <a:pt x="287" y="94"/>
                            <a:pt x="287" y="94"/>
                            <a:pt x="287" y="94"/>
                          </a:cubicBezTo>
                          <a:cubicBezTo>
                            <a:pt x="274" y="83"/>
                            <a:pt x="258" y="74"/>
                            <a:pt x="241" y="68"/>
                          </a:cubicBezTo>
                          <a:cubicBezTo>
                            <a:pt x="232" y="12"/>
                            <a:pt x="232" y="12"/>
                            <a:pt x="232" y="12"/>
                          </a:cubicBezTo>
                          <a:cubicBezTo>
                            <a:pt x="231" y="5"/>
                            <a:pt x="224" y="0"/>
                            <a:pt x="217" y="0"/>
                          </a:cubicBezTo>
                          <a:cubicBezTo>
                            <a:pt x="174" y="0"/>
                            <a:pt x="174" y="0"/>
                            <a:pt x="174" y="0"/>
                          </a:cubicBezTo>
                          <a:cubicBezTo>
                            <a:pt x="166" y="0"/>
                            <a:pt x="160" y="5"/>
                            <a:pt x="159" y="12"/>
                          </a:cubicBezTo>
                          <a:cubicBezTo>
                            <a:pt x="149" y="68"/>
                            <a:pt x="149" y="68"/>
                            <a:pt x="149" y="68"/>
                          </a:cubicBezTo>
                          <a:cubicBezTo>
                            <a:pt x="132" y="74"/>
                            <a:pt x="116" y="83"/>
                            <a:pt x="102" y="95"/>
                          </a:cubicBezTo>
                          <a:cubicBezTo>
                            <a:pt x="46" y="74"/>
                            <a:pt x="46" y="74"/>
                            <a:pt x="46" y="74"/>
                          </a:cubicBezTo>
                          <a:cubicBezTo>
                            <a:pt x="39" y="72"/>
                            <a:pt x="31" y="74"/>
                            <a:pt x="27" y="81"/>
                          </a:cubicBezTo>
                          <a:cubicBezTo>
                            <a:pt x="6" y="118"/>
                            <a:pt x="6" y="118"/>
                            <a:pt x="6" y="118"/>
                          </a:cubicBezTo>
                          <a:cubicBezTo>
                            <a:pt x="2" y="124"/>
                            <a:pt x="3" y="133"/>
                            <a:pt x="9" y="137"/>
                          </a:cubicBezTo>
                          <a:cubicBezTo>
                            <a:pt x="55" y="175"/>
                            <a:pt x="55" y="175"/>
                            <a:pt x="55" y="175"/>
                          </a:cubicBezTo>
                          <a:cubicBezTo>
                            <a:pt x="54" y="184"/>
                            <a:pt x="53" y="193"/>
                            <a:pt x="53" y="202"/>
                          </a:cubicBezTo>
                          <a:cubicBezTo>
                            <a:pt x="53" y="211"/>
                            <a:pt x="53" y="219"/>
                            <a:pt x="55" y="227"/>
                          </a:cubicBezTo>
                          <a:cubicBezTo>
                            <a:pt x="7" y="266"/>
                            <a:pt x="7" y="266"/>
                            <a:pt x="7" y="266"/>
                          </a:cubicBezTo>
                          <a:cubicBezTo>
                            <a:pt x="2" y="270"/>
                            <a:pt x="0" y="278"/>
                            <a:pt x="4" y="285"/>
                          </a:cubicBezTo>
                          <a:cubicBezTo>
                            <a:pt x="25" y="322"/>
                            <a:pt x="25" y="322"/>
                            <a:pt x="25" y="322"/>
                          </a:cubicBezTo>
                          <a:cubicBezTo>
                            <a:pt x="28" y="329"/>
                            <a:pt x="36" y="332"/>
                            <a:pt x="43" y="329"/>
                          </a:cubicBezTo>
                          <a:cubicBezTo>
                            <a:pt x="100" y="308"/>
                            <a:pt x="100" y="308"/>
                            <a:pt x="100" y="308"/>
                          </a:cubicBezTo>
                          <a:cubicBezTo>
                            <a:pt x="114" y="321"/>
                            <a:pt x="131" y="330"/>
                            <a:pt x="149" y="337"/>
                          </a:cubicBezTo>
                          <a:cubicBezTo>
                            <a:pt x="158" y="392"/>
                            <a:pt x="158" y="392"/>
                            <a:pt x="158" y="392"/>
                          </a:cubicBezTo>
                          <a:cubicBezTo>
                            <a:pt x="159" y="399"/>
                            <a:pt x="165" y="405"/>
                            <a:pt x="173" y="405"/>
                          </a:cubicBezTo>
                          <a:cubicBezTo>
                            <a:pt x="216" y="405"/>
                            <a:pt x="216" y="405"/>
                            <a:pt x="216" y="405"/>
                          </a:cubicBezTo>
                          <a:cubicBezTo>
                            <a:pt x="223" y="405"/>
                            <a:pt x="229" y="399"/>
                            <a:pt x="231" y="392"/>
                          </a:cubicBezTo>
                          <a:cubicBezTo>
                            <a:pt x="240" y="337"/>
                            <a:pt x="240" y="337"/>
                            <a:pt x="240" y="337"/>
                          </a:cubicBezTo>
                          <a:cubicBezTo>
                            <a:pt x="258" y="331"/>
                            <a:pt x="275" y="321"/>
                            <a:pt x="289" y="309"/>
                          </a:cubicBezTo>
                          <a:cubicBezTo>
                            <a:pt x="345" y="329"/>
                            <a:pt x="345" y="329"/>
                            <a:pt x="345" y="329"/>
                          </a:cubicBezTo>
                          <a:cubicBezTo>
                            <a:pt x="352" y="332"/>
                            <a:pt x="360" y="329"/>
                            <a:pt x="364" y="322"/>
                          </a:cubicBezTo>
                          <a:cubicBezTo>
                            <a:pt x="385" y="285"/>
                            <a:pt x="385" y="285"/>
                            <a:pt x="385" y="285"/>
                          </a:cubicBezTo>
                          <a:cubicBezTo>
                            <a:pt x="388" y="278"/>
                            <a:pt x="387" y="270"/>
                            <a:pt x="381" y="266"/>
                          </a:cubicBezTo>
                          <a:cubicBezTo>
                            <a:pt x="335" y="228"/>
                            <a:pt x="335" y="228"/>
                            <a:pt x="335" y="228"/>
                          </a:cubicBezTo>
                          <a:cubicBezTo>
                            <a:pt x="336" y="220"/>
                            <a:pt x="337" y="211"/>
                            <a:pt x="337" y="202"/>
                          </a:cubicBezTo>
                          <a:cubicBezTo>
                            <a:pt x="337" y="193"/>
                            <a:pt x="336" y="183"/>
                            <a:pt x="334" y="174"/>
                          </a:cubicBezTo>
                          <a:lnTo>
                            <a:pt x="379" y="137"/>
                          </a:lnTo>
                          <a:close/>
                          <a:moveTo>
                            <a:pt x="251" y="202"/>
                          </a:moveTo>
                          <a:cubicBezTo>
                            <a:pt x="251" y="233"/>
                            <a:pt x="226" y="259"/>
                            <a:pt x="195" y="259"/>
                          </a:cubicBezTo>
                          <a:cubicBezTo>
                            <a:pt x="163" y="259"/>
                            <a:pt x="138" y="233"/>
                            <a:pt x="138" y="202"/>
                          </a:cubicBezTo>
                          <a:cubicBezTo>
                            <a:pt x="138" y="171"/>
                            <a:pt x="163" y="145"/>
                            <a:pt x="195" y="145"/>
                          </a:cubicBezTo>
                          <a:cubicBezTo>
                            <a:pt x="226" y="145"/>
                            <a:pt x="251" y="171"/>
                            <a:pt x="251" y="2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3" tIns="45707" rIns="91413" bIns="45707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120">
                        <a:defRPr/>
                      </a:pPr>
                      <a:endParaRPr lang="en-US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8" name="Rectangle 7"/>
              <p:cNvSpPr/>
              <p:nvPr/>
            </p:nvSpPr>
            <p:spPr bwMode="auto">
              <a:xfrm>
                <a:off x="8599821" y="5165203"/>
                <a:ext cx="777240" cy="1246735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7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9477430" y="5165203"/>
              <a:ext cx="777240" cy="1246735"/>
              <a:chOff x="9428529" y="5165203"/>
              <a:chExt cx="777240" cy="1246735"/>
            </a:xfrm>
          </p:grpSpPr>
          <p:grpSp>
            <p:nvGrpSpPr>
              <p:cNvPr id="248" name="Group 247"/>
              <p:cNvGrpSpPr/>
              <p:nvPr/>
            </p:nvGrpSpPr>
            <p:grpSpPr>
              <a:xfrm>
                <a:off x="9464935" y="5198401"/>
                <a:ext cx="704429" cy="1174494"/>
                <a:chOff x="8635106" y="4651691"/>
                <a:chExt cx="704429" cy="1174494"/>
              </a:xfrm>
            </p:grpSpPr>
            <p:grpSp>
              <p:nvGrpSpPr>
                <p:cNvPr id="250" name="Group 249"/>
                <p:cNvGrpSpPr/>
                <p:nvPr/>
              </p:nvGrpSpPr>
              <p:grpSpPr>
                <a:xfrm>
                  <a:off x="8635106" y="5551434"/>
                  <a:ext cx="704429" cy="274751"/>
                  <a:chOff x="8635106" y="5542669"/>
                  <a:chExt cx="704429" cy="274751"/>
                </a:xfrm>
              </p:grpSpPr>
              <p:sp>
                <p:nvSpPr>
                  <p:cNvPr id="258" name="Rectangle 257"/>
                  <p:cNvSpPr/>
                  <p:nvPr/>
                </p:nvSpPr>
                <p:spPr bwMode="auto">
                  <a:xfrm>
                    <a:off x="8909594" y="5542669"/>
                    <a:ext cx="429941" cy="274751"/>
                  </a:xfrm>
                  <a:prstGeom prst="rect">
                    <a:avLst/>
                  </a:prstGeom>
                  <a:ln>
                    <a:solidFill>
                      <a:schemeClr val="tx2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" tIns="146263" rIns="0" bIns="14626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8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1029" kern="0" dirty="0">
                        <a:solidFill>
                          <a:schemeClr val="bg1"/>
                        </a:solidFill>
                      </a:rPr>
                      <a:t>Kernel</a:t>
                    </a:r>
                    <a:endParaRPr lang="en-US" sz="1079" kern="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259" name="Group 258"/>
                  <p:cNvGrpSpPr/>
                  <p:nvPr/>
                </p:nvGrpSpPr>
                <p:grpSpPr>
                  <a:xfrm>
                    <a:off x="8635106" y="5542670"/>
                    <a:ext cx="276948" cy="274750"/>
                    <a:chOff x="4498836" y="2852262"/>
                    <a:chExt cx="501628" cy="497646"/>
                  </a:xfrm>
                </p:grpSpPr>
                <p:sp>
                  <p:nvSpPr>
                    <p:cNvPr id="260" name="Rectangle 259"/>
                    <p:cNvSpPr/>
                    <p:nvPr/>
                  </p:nvSpPr>
                  <p:spPr bwMode="auto">
                    <a:xfrm>
                      <a:off x="4498836" y="2852262"/>
                      <a:ext cx="501628" cy="497646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8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1" name="Freeform 73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4600290" y="2951725"/>
                      <a:ext cx="298721" cy="298720"/>
                    </a:xfrm>
                    <a:custGeom>
                      <a:avLst/>
                      <a:gdLst>
                        <a:gd name="T0" fmla="*/ 313 w 330"/>
                        <a:gd name="T1" fmla="*/ 161 h 330"/>
                        <a:gd name="T2" fmla="*/ 313 w 330"/>
                        <a:gd name="T3" fmla="*/ 128 h 330"/>
                        <a:gd name="T4" fmla="*/ 284 w 330"/>
                        <a:gd name="T5" fmla="*/ 137 h 330"/>
                        <a:gd name="T6" fmla="*/ 298 w 330"/>
                        <a:gd name="T7" fmla="*/ 111 h 330"/>
                        <a:gd name="T8" fmla="*/ 330 w 330"/>
                        <a:gd name="T9" fmla="*/ 103 h 330"/>
                        <a:gd name="T10" fmla="*/ 298 w 330"/>
                        <a:gd name="T11" fmla="*/ 95 h 330"/>
                        <a:gd name="T12" fmla="*/ 284 w 330"/>
                        <a:gd name="T13" fmla="*/ 87 h 330"/>
                        <a:gd name="T14" fmla="*/ 235 w 330"/>
                        <a:gd name="T15" fmla="*/ 46 h 330"/>
                        <a:gd name="T16" fmla="*/ 244 w 330"/>
                        <a:gd name="T17" fmla="*/ 17 h 330"/>
                        <a:gd name="T18" fmla="*/ 211 w 330"/>
                        <a:gd name="T19" fmla="*/ 17 h 330"/>
                        <a:gd name="T20" fmla="*/ 219 w 330"/>
                        <a:gd name="T21" fmla="*/ 46 h 330"/>
                        <a:gd name="T22" fmla="*/ 194 w 330"/>
                        <a:gd name="T23" fmla="*/ 32 h 330"/>
                        <a:gd name="T24" fmla="*/ 186 w 330"/>
                        <a:gd name="T25" fmla="*/ 0 h 330"/>
                        <a:gd name="T26" fmla="*/ 178 w 330"/>
                        <a:gd name="T27" fmla="*/ 32 h 330"/>
                        <a:gd name="T28" fmla="*/ 152 w 330"/>
                        <a:gd name="T29" fmla="*/ 46 h 330"/>
                        <a:gd name="T30" fmla="*/ 161 w 330"/>
                        <a:gd name="T31" fmla="*/ 17 h 330"/>
                        <a:gd name="T32" fmla="*/ 128 w 330"/>
                        <a:gd name="T33" fmla="*/ 17 h 330"/>
                        <a:gd name="T34" fmla="*/ 137 w 330"/>
                        <a:gd name="T35" fmla="*/ 46 h 330"/>
                        <a:gd name="T36" fmla="*/ 111 w 330"/>
                        <a:gd name="T37" fmla="*/ 32 h 330"/>
                        <a:gd name="T38" fmla="*/ 103 w 330"/>
                        <a:gd name="T39" fmla="*/ 0 h 330"/>
                        <a:gd name="T40" fmla="*/ 95 w 330"/>
                        <a:gd name="T41" fmla="*/ 32 h 330"/>
                        <a:gd name="T42" fmla="*/ 87 w 330"/>
                        <a:gd name="T43" fmla="*/ 46 h 330"/>
                        <a:gd name="T44" fmla="*/ 46 w 330"/>
                        <a:gd name="T45" fmla="*/ 95 h 330"/>
                        <a:gd name="T46" fmla="*/ 17 w 330"/>
                        <a:gd name="T47" fmla="*/ 86 h 330"/>
                        <a:gd name="T48" fmla="*/ 17 w 330"/>
                        <a:gd name="T49" fmla="*/ 120 h 330"/>
                        <a:gd name="T50" fmla="*/ 46 w 330"/>
                        <a:gd name="T51" fmla="*/ 111 h 330"/>
                        <a:gd name="T52" fmla="*/ 32 w 330"/>
                        <a:gd name="T53" fmla="*/ 137 h 330"/>
                        <a:gd name="T54" fmla="*/ 0 w 330"/>
                        <a:gd name="T55" fmla="*/ 144 h 330"/>
                        <a:gd name="T56" fmla="*/ 32 w 330"/>
                        <a:gd name="T57" fmla="*/ 152 h 330"/>
                        <a:gd name="T58" fmla="*/ 46 w 330"/>
                        <a:gd name="T59" fmla="*/ 178 h 330"/>
                        <a:gd name="T60" fmla="*/ 17 w 330"/>
                        <a:gd name="T61" fmla="*/ 169 h 330"/>
                        <a:gd name="T62" fmla="*/ 17 w 330"/>
                        <a:gd name="T63" fmla="*/ 203 h 330"/>
                        <a:gd name="T64" fmla="*/ 46 w 330"/>
                        <a:gd name="T65" fmla="*/ 194 h 330"/>
                        <a:gd name="T66" fmla="*/ 32 w 330"/>
                        <a:gd name="T67" fmla="*/ 219 h 330"/>
                        <a:gd name="T68" fmla="*/ 0 w 330"/>
                        <a:gd name="T69" fmla="*/ 227 h 330"/>
                        <a:gd name="T70" fmla="*/ 32 w 330"/>
                        <a:gd name="T71" fmla="*/ 235 h 330"/>
                        <a:gd name="T72" fmla="*/ 46 w 330"/>
                        <a:gd name="T73" fmla="*/ 243 h 330"/>
                        <a:gd name="T74" fmla="*/ 95 w 330"/>
                        <a:gd name="T75" fmla="*/ 284 h 330"/>
                        <a:gd name="T76" fmla="*/ 86 w 330"/>
                        <a:gd name="T77" fmla="*/ 313 h 330"/>
                        <a:gd name="T78" fmla="*/ 120 w 330"/>
                        <a:gd name="T79" fmla="*/ 313 h 330"/>
                        <a:gd name="T80" fmla="*/ 111 w 330"/>
                        <a:gd name="T81" fmla="*/ 284 h 330"/>
                        <a:gd name="T82" fmla="*/ 137 w 330"/>
                        <a:gd name="T83" fmla="*/ 298 h 330"/>
                        <a:gd name="T84" fmla="*/ 144 w 330"/>
                        <a:gd name="T85" fmla="*/ 330 h 330"/>
                        <a:gd name="T86" fmla="*/ 152 w 330"/>
                        <a:gd name="T87" fmla="*/ 298 h 330"/>
                        <a:gd name="T88" fmla="*/ 178 w 330"/>
                        <a:gd name="T89" fmla="*/ 284 h 330"/>
                        <a:gd name="T90" fmla="*/ 169 w 330"/>
                        <a:gd name="T91" fmla="*/ 313 h 330"/>
                        <a:gd name="T92" fmla="*/ 203 w 330"/>
                        <a:gd name="T93" fmla="*/ 313 h 330"/>
                        <a:gd name="T94" fmla="*/ 194 w 330"/>
                        <a:gd name="T95" fmla="*/ 284 h 330"/>
                        <a:gd name="T96" fmla="*/ 219 w 330"/>
                        <a:gd name="T97" fmla="*/ 298 h 330"/>
                        <a:gd name="T98" fmla="*/ 227 w 330"/>
                        <a:gd name="T99" fmla="*/ 330 h 330"/>
                        <a:gd name="T100" fmla="*/ 235 w 330"/>
                        <a:gd name="T101" fmla="*/ 298 h 330"/>
                        <a:gd name="T102" fmla="*/ 243 w 330"/>
                        <a:gd name="T103" fmla="*/ 284 h 330"/>
                        <a:gd name="T104" fmla="*/ 284 w 330"/>
                        <a:gd name="T105" fmla="*/ 235 h 330"/>
                        <a:gd name="T106" fmla="*/ 313 w 330"/>
                        <a:gd name="T107" fmla="*/ 244 h 330"/>
                        <a:gd name="T108" fmla="*/ 313 w 330"/>
                        <a:gd name="T109" fmla="*/ 211 h 330"/>
                        <a:gd name="T110" fmla="*/ 284 w 330"/>
                        <a:gd name="T111" fmla="*/ 219 h 330"/>
                        <a:gd name="T112" fmla="*/ 298 w 330"/>
                        <a:gd name="T113" fmla="*/ 194 h 330"/>
                        <a:gd name="T114" fmla="*/ 330 w 330"/>
                        <a:gd name="T115" fmla="*/ 186 h 330"/>
                        <a:gd name="T116" fmla="*/ 298 w 330"/>
                        <a:gd name="T117" fmla="*/ 178 h 330"/>
                        <a:gd name="T118" fmla="*/ 284 w 330"/>
                        <a:gd name="T119" fmla="*/ 152 h 330"/>
                        <a:gd name="T120" fmla="*/ 165 w 330"/>
                        <a:gd name="T121" fmla="*/ 267 h 330"/>
                        <a:gd name="T122" fmla="*/ 165 w 330"/>
                        <a:gd name="T123" fmla="*/ 63 h 330"/>
                        <a:gd name="T124" fmla="*/ 165 w 330"/>
                        <a:gd name="T125" fmla="*/ 267 h 3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330" h="330">
                          <a:moveTo>
                            <a:pt x="298" y="152"/>
                          </a:moveTo>
                          <a:cubicBezTo>
                            <a:pt x="301" y="158"/>
                            <a:pt x="307" y="161"/>
                            <a:pt x="313" y="161"/>
                          </a:cubicBezTo>
                          <a:cubicBezTo>
                            <a:pt x="322" y="161"/>
                            <a:pt x="330" y="154"/>
                            <a:pt x="330" y="144"/>
                          </a:cubicBezTo>
                          <a:cubicBezTo>
                            <a:pt x="330" y="135"/>
                            <a:pt x="322" y="128"/>
                            <a:pt x="313" y="128"/>
                          </a:cubicBezTo>
                          <a:cubicBezTo>
                            <a:pt x="307" y="128"/>
                            <a:pt x="301" y="131"/>
                            <a:pt x="298" y="137"/>
                          </a:cubicBezTo>
                          <a:cubicBezTo>
                            <a:pt x="284" y="137"/>
                            <a:pt x="284" y="137"/>
                            <a:pt x="284" y="137"/>
                          </a:cubicBezTo>
                          <a:cubicBezTo>
                            <a:pt x="284" y="111"/>
                            <a:pt x="284" y="111"/>
                            <a:pt x="284" y="111"/>
                          </a:cubicBezTo>
                          <a:cubicBezTo>
                            <a:pt x="298" y="111"/>
                            <a:pt x="298" y="111"/>
                            <a:pt x="298" y="111"/>
                          </a:cubicBezTo>
                          <a:cubicBezTo>
                            <a:pt x="301" y="116"/>
                            <a:pt x="307" y="120"/>
                            <a:pt x="313" y="120"/>
                          </a:cubicBezTo>
                          <a:cubicBezTo>
                            <a:pt x="322" y="120"/>
                            <a:pt x="330" y="112"/>
                            <a:pt x="330" y="103"/>
                          </a:cubicBezTo>
                          <a:cubicBezTo>
                            <a:pt x="330" y="94"/>
                            <a:pt x="322" y="86"/>
                            <a:pt x="313" y="86"/>
                          </a:cubicBezTo>
                          <a:cubicBezTo>
                            <a:pt x="307" y="86"/>
                            <a:pt x="301" y="90"/>
                            <a:pt x="298" y="95"/>
                          </a:cubicBezTo>
                          <a:cubicBezTo>
                            <a:pt x="284" y="95"/>
                            <a:pt x="284" y="95"/>
                            <a:pt x="284" y="95"/>
                          </a:cubicBezTo>
                          <a:cubicBezTo>
                            <a:pt x="284" y="87"/>
                            <a:pt x="284" y="87"/>
                            <a:pt x="284" y="87"/>
                          </a:cubicBezTo>
                          <a:cubicBezTo>
                            <a:pt x="284" y="65"/>
                            <a:pt x="266" y="46"/>
                            <a:pt x="243" y="46"/>
                          </a:cubicBezTo>
                          <a:cubicBezTo>
                            <a:pt x="235" y="46"/>
                            <a:pt x="235" y="46"/>
                            <a:pt x="235" y="46"/>
                          </a:cubicBezTo>
                          <a:cubicBezTo>
                            <a:pt x="235" y="32"/>
                            <a:pt x="235" y="32"/>
                            <a:pt x="235" y="32"/>
                          </a:cubicBezTo>
                          <a:cubicBezTo>
                            <a:pt x="240" y="29"/>
                            <a:pt x="244" y="23"/>
                            <a:pt x="244" y="17"/>
                          </a:cubicBezTo>
                          <a:cubicBezTo>
                            <a:pt x="244" y="8"/>
                            <a:pt x="237" y="0"/>
                            <a:pt x="227" y="0"/>
                          </a:cubicBezTo>
                          <a:cubicBezTo>
                            <a:pt x="218" y="0"/>
                            <a:pt x="211" y="8"/>
                            <a:pt x="211" y="17"/>
                          </a:cubicBezTo>
                          <a:cubicBezTo>
                            <a:pt x="211" y="23"/>
                            <a:pt x="214" y="29"/>
                            <a:pt x="219" y="32"/>
                          </a:cubicBezTo>
                          <a:cubicBezTo>
                            <a:pt x="219" y="46"/>
                            <a:pt x="219" y="46"/>
                            <a:pt x="219" y="46"/>
                          </a:cubicBezTo>
                          <a:cubicBezTo>
                            <a:pt x="194" y="46"/>
                            <a:pt x="194" y="46"/>
                            <a:pt x="194" y="46"/>
                          </a:cubicBezTo>
                          <a:cubicBezTo>
                            <a:pt x="194" y="32"/>
                            <a:pt x="194" y="32"/>
                            <a:pt x="194" y="32"/>
                          </a:cubicBezTo>
                          <a:cubicBezTo>
                            <a:pt x="199" y="29"/>
                            <a:pt x="203" y="23"/>
                            <a:pt x="203" y="17"/>
                          </a:cubicBezTo>
                          <a:cubicBezTo>
                            <a:pt x="203" y="8"/>
                            <a:pt x="195" y="0"/>
                            <a:pt x="186" y="0"/>
                          </a:cubicBezTo>
                          <a:cubicBezTo>
                            <a:pt x="177" y="0"/>
                            <a:pt x="169" y="8"/>
                            <a:pt x="169" y="17"/>
                          </a:cubicBezTo>
                          <a:cubicBezTo>
                            <a:pt x="169" y="23"/>
                            <a:pt x="173" y="29"/>
                            <a:pt x="178" y="32"/>
                          </a:cubicBezTo>
                          <a:cubicBezTo>
                            <a:pt x="178" y="46"/>
                            <a:pt x="178" y="46"/>
                            <a:pt x="178" y="46"/>
                          </a:cubicBezTo>
                          <a:cubicBezTo>
                            <a:pt x="152" y="46"/>
                            <a:pt x="152" y="46"/>
                            <a:pt x="152" y="46"/>
                          </a:cubicBezTo>
                          <a:cubicBezTo>
                            <a:pt x="152" y="32"/>
                            <a:pt x="152" y="32"/>
                            <a:pt x="152" y="32"/>
                          </a:cubicBezTo>
                          <a:cubicBezTo>
                            <a:pt x="158" y="29"/>
                            <a:pt x="161" y="23"/>
                            <a:pt x="161" y="17"/>
                          </a:cubicBezTo>
                          <a:cubicBezTo>
                            <a:pt x="161" y="8"/>
                            <a:pt x="154" y="0"/>
                            <a:pt x="144" y="0"/>
                          </a:cubicBezTo>
                          <a:cubicBezTo>
                            <a:pt x="135" y="0"/>
                            <a:pt x="128" y="8"/>
                            <a:pt x="128" y="17"/>
                          </a:cubicBezTo>
                          <a:cubicBezTo>
                            <a:pt x="128" y="23"/>
                            <a:pt x="131" y="29"/>
                            <a:pt x="137" y="32"/>
                          </a:cubicBezTo>
                          <a:cubicBezTo>
                            <a:pt x="137" y="46"/>
                            <a:pt x="137" y="46"/>
                            <a:pt x="137" y="46"/>
                          </a:cubicBezTo>
                          <a:cubicBezTo>
                            <a:pt x="111" y="46"/>
                            <a:pt x="111" y="46"/>
                            <a:pt x="111" y="46"/>
                          </a:cubicBezTo>
                          <a:cubicBezTo>
                            <a:pt x="111" y="32"/>
                            <a:pt x="111" y="32"/>
                            <a:pt x="111" y="32"/>
                          </a:cubicBezTo>
                          <a:cubicBezTo>
                            <a:pt x="116" y="29"/>
                            <a:pt x="120" y="23"/>
                            <a:pt x="120" y="17"/>
                          </a:cubicBezTo>
                          <a:cubicBezTo>
                            <a:pt x="120" y="8"/>
                            <a:pt x="112" y="0"/>
                            <a:pt x="103" y="0"/>
                          </a:cubicBezTo>
                          <a:cubicBezTo>
                            <a:pt x="94" y="0"/>
                            <a:pt x="86" y="8"/>
                            <a:pt x="86" y="17"/>
                          </a:cubicBezTo>
                          <a:cubicBezTo>
                            <a:pt x="86" y="23"/>
                            <a:pt x="90" y="29"/>
                            <a:pt x="95" y="32"/>
                          </a:cubicBezTo>
                          <a:cubicBezTo>
                            <a:pt x="95" y="46"/>
                            <a:pt x="95" y="46"/>
                            <a:pt x="95" y="46"/>
                          </a:cubicBezTo>
                          <a:cubicBezTo>
                            <a:pt x="87" y="46"/>
                            <a:pt x="87" y="46"/>
                            <a:pt x="87" y="46"/>
                          </a:cubicBezTo>
                          <a:cubicBezTo>
                            <a:pt x="65" y="46"/>
                            <a:pt x="46" y="65"/>
                            <a:pt x="46" y="87"/>
                          </a:cubicBezTo>
                          <a:cubicBezTo>
                            <a:pt x="46" y="95"/>
                            <a:pt x="46" y="95"/>
                            <a:pt x="46" y="95"/>
                          </a:cubicBezTo>
                          <a:cubicBezTo>
                            <a:pt x="32" y="95"/>
                            <a:pt x="32" y="95"/>
                            <a:pt x="32" y="95"/>
                          </a:cubicBezTo>
                          <a:cubicBezTo>
                            <a:pt x="29" y="90"/>
                            <a:pt x="23" y="86"/>
                            <a:pt x="17" y="86"/>
                          </a:cubicBezTo>
                          <a:cubicBezTo>
                            <a:pt x="8" y="86"/>
                            <a:pt x="0" y="94"/>
                            <a:pt x="0" y="103"/>
                          </a:cubicBezTo>
                          <a:cubicBezTo>
                            <a:pt x="0" y="112"/>
                            <a:pt x="8" y="120"/>
                            <a:pt x="17" y="120"/>
                          </a:cubicBezTo>
                          <a:cubicBezTo>
                            <a:pt x="23" y="120"/>
                            <a:pt x="29" y="116"/>
                            <a:pt x="32" y="111"/>
                          </a:cubicBezTo>
                          <a:cubicBezTo>
                            <a:pt x="46" y="111"/>
                            <a:pt x="46" y="111"/>
                            <a:pt x="46" y="111"/>
                          </a:cubicBezTo>
                          <a:cubicBezTo>
                            <a:pt x="46" y="137"/>
                            <a:pt x="46" y="137"/>
                            <a:pt x="46" y="137"/>
                          </a:cubicBezTo>
                          <a:cubicBezTo>
                            <a:pt x="32" y="137"/>
                            <a:pt x="32" y="137"/>
                            <a:pt x="32" y="137"/>
                          </a:cubicBezTo>
                          <a:cubicBezTo>
                            <a:pt x="29" y="131"/>
                            <a:pt x="23" y="128"/>
                            <a:pt x="17" y="128"/>
                          </a:cubicBezTo>
                          <a:cubicBezTo>
                            <a:pt x="8" y="128"/>
                            <a:pt x="0" y="135"/>
                            <a:pt x="0" y="144"/>
                          </a:cubicBezTo>
                          <a:cubicBezTo>
                            <a:pt x="0" y="154"/>
                            <a:pt x="8" y="161"/>
                            <a:pt x="17" y="161"/>
                          </a:cubicBezTo>
                          <a:cubicBezTo>
                            <a:pt x="23" y="161"/>
                            <a:pt x="29" y="158"/>
                            <a:pt x="32" y="152"/>
                          </a:cubicBezTo>
                          <a:cubicBezTo>
                            <a:pt x="46" y="152"/>
                            <a:pt x="46" y="152"/>
                            <a:pt x="46" y="152"/>
                          </a:cubicBezTo>
                          <a:cubicBezTo>
                            <a:pt x="46" y="178"/>
                            <a:pt x="46" y="178"/>
                            <a:pt x="46" y="178"/>
                          </a:cubicBezTo>
                          <a:cubicBezTo>
                            <a:pt x="32" y="178"/>
                            <a:pt x="32" y="178"/>
                            <a:pt x="32" y="178"/>
                          </a:cubicBezTo>
                          <a:cubicBezTo>
                            <a:pt x="29" y="173"/>
                            <a:pt x="23" y="169"/>
                            <a:pt x="17" y="169"/>
                          </a:cubicBezTo>
                          <a:cubicBezTo>
                            <a:pt x="8" y="169"/>
                            <a:pt x="0" y="177"/>
                            <a:pt x="0" y="186"/>
                          </a:cubicBezTo>
                          <a:cubicBezTo>
                            <a:pt x="0" y="195"/>
                            <a:pt x="8" y="203"/>
                            <a:pt x="17" y="203"/>
                          </a:cubicBezTo>
                          <a:cubicBezTo>
                            <a:pt x="23" y="203"/>
                            <a:pt x="29" y="199"/>
                            <a:pt x="32" y="194"/>
                          </a:cubicBezTo>
                          <a:cubicBezTo>
                            <a:pt x="46" y="194"/>
                            <a:pt x="46" y="194"/>
                            <a:pt x="46" y="194"/>
                          </a:cubicBezTo>
                          <a:cubicBezTo>
                            <a:pt x="46" y="219"/>
                            <a:pt x="46" y="219"/>
                            <a:pt x="46" y="219"/>
                          </a:cubicBezTo>
                          <a:cubicBezTo>
                            <a:pt x="32" y="219"/>
                            <a:pt x="32" y="219"/>
                            <a:pt x="32" y="219"/>
                          </a:cubicBezTo>
                          <a:cubicBezTo>
                            <a:pt x="29" y="214"/>
                            <a:pt x="23" y="211"/>
                            <a:pt x="17" y="211"/>
                          </a:cubicBezTo>
                          <a:cubicBezTo>
                            <a:pt x="8" y="211"/>
                            <a:pt x="0" y="218"/>
                            <a:pt x="0" y="227"/>
                          </a:cubicBezTo>
                          <a:cubicBezTo>
                            <a:pt x="0" y="237"/>
                            <a:pt x="8" y="244"/>
                            <a:pt x="17" y="244"/>
                          </a:cubicBezTo>
                          <a:cubicBezTo>
                            <a:pt x="23" y="244"/>
                            <a:pt x="29" y="240"/>
                            <a:pt x="32" y="235"/>
                          </a:cubicBezTo>
                          <a:cubicBezTo>
                            <a:pt x="46" y="235"/>
                            <a:pt x="46" y="235"/>
                            <a:pt x="46" y="235"/>
                          </a:cubicBezTo>
                          <a:cubicBezTo>
                            <a:pt x="46" y="243"/>
                            <a:pt x="46" y="243"/>
                            <a:pt x="46" y="243"/>
                          </a:cubicBezTo>
                          <a:cubicBezTo>
                            <a:pt x="46" y="266"/>
                            <a:pt x="65" y="284"/>
                            <a:pt x="87" y="284"/>
                          </a:cubicBezTo>
                          <a:cubicBezTo>
                            <a:pt x="95" y="284"/>
                            <a:pt x="95" y="284"/>
                            <a:pt x="95" y="284"/>
                          </a:cubicBezTo>
                          <a:cubicBezTo>
                            <a:pt x="95" y="298"/>
                            <a:pt x="95" y="298"/>
                            <a:pt x="95" y="298"/>
                          </a:cubicBezTo>
                          <a:cubicBezTo>
                            <a:pt x="90" y="301"/>
                            <a:pt x="86" y="307"/>
                            <a:pt x="86" y="313"/>
                          </a:cubicBezTo>
                          <a:cubicBezTo>
                            <a:pt x="86" y="322"/>
                            <a:pt x="94" y="330"/>
                            <a:pt x="103" y="330"/>
                          </a:cubicBezTo>
                          <a:cubicBezTo>
                            <a:pt x="112" y="330"/>
                            <a:pt x="120" y="322"/>
                            <a:pt x="120" y="313"/>
                          </a:cubicBezTo>
                          <a:cubicBezTo>
                            <a:pt x="120" y="307"/>
                            <a:pt x="116" y="301"/>
                            <a:pt x="111" y="298"/>
                          </a:cubicBezTo>
                          <a:cubicBezTo>
                            <a:pt x="111" y="284"/>
                            <a:pt x="111" y="284"/>
                            <a:pt x="111" y="284"/>
                          </a:cubicBezTo>
                          <a:cubicBezTo>
                            <a:pt x="137" y="284"/>
                            <a:pt x="137" y="284"/>
                            <a:pt x="137" y="284"/>
                          </a:cubicBezTo>
                          <a:cubicBezTo>
                            <a:pt x="137" y="298"/>
                            <a:pt x="137" y="298"/>
                            <a:pt x="137" y="298"/>
                          </a:cubicBezTo>
                          <a:cubicBezTo>
                            <a:pt x="131" y="301"/>
                            <a:pt x="128" y="307"/>
                            <a:pt x="128" y="313"/>
                          </a:cubicBezTo>
                          <a:cubicBezTo>
                            <a:pt x="128" y="322"/>
                            <a:pt x="135" y="330"/>
                            <a:pt x="144" y="330"/>
                          </a:cubicBezTo>
                          <a:cubicBezTo>
                            <a:pt x="154" y="330"/>
                            <a:pt x="161" y="322"/>
                            <a:pt x="161" y="313"/>
                          </a:cubicBezTo>
                          <a:cubicBezTo>
                            <a:pt x="161" y="307"/>
                            <a:pt x="158" y="301"/>
                            <a:pt x="152" y="298"/>
                          </a:cubicBezTo>
                          <a:cubicBezTo>
                            <a:pt x="152" y="284"/>
                            <a:pt x="152" y="284"/>
                            <a:pt x="152" y="284"/>
                          </a:cubicBezTo>
                          <a:cubicBezTo>
                            <a:pt x="178" y="284"/>
                            <a:pt x="178" y="284"/>
                            <a:pt x="178" y="284"/>
                          </a:cubicBezTo>
                          <a:cubicBezTo>
                            <a:pt x="178" y="298"/>
                            <a:pt x="178" y="298"/>
                            <a:pt x="178" y="298"/>
                          </a:cubicBezTo>
                          <a:cubicBezTo>
                            <a:pt x="173" y="301"/>
                            <a:pt x="169" y="307"/>
                            <a:pt x="169" y="313"/>
                          </a:cubicBezTo>
                          <a:cubicBezTo>
                            <a:pt x="169" y="322"/>
                            <a:pt x="177" y="330"/>
                            <a:pt x="186" y="330"/>
                          </a:cubicBezTo>
                          <a:cubicBezTo>
                            <a:pt x="195" y="330"/>
                            <a:pt x="203" y="322"/>
                            <a:pt x="203" y="313"/>
                          </a:cubicBezTo>
                          <a:cubicBezTo>
                            <a:pt x="203" y="307"/>
                            <a:pt x="199" y="301"/>
                            <a:pt x="194" y="298"/>
                          </a:cubicBezTo>
                          <a:cubicBezTo>
                            <a:pt x="194" y="284"/>
                            <a:pt x="194" y="284"/>
                            <a:pt x="194" y="284"/>
                          </a:cubicBezTo>
                          <a:cubicBezTo>
                            <a:pt x="219" y="284"/>
                            <a:pt x="219" y="284"/>
                            <a:pt x="219" y="284"/>
                          </a:cubicBezTo>
                          <a:cubicBezTo>
                            <a:pt x="219" y="298"/>
                            <a:pt x="219" y="298"/>
                            <a:pt x="219" y="298"/>
                          </a:cubicBezTo>
                          <a:cubicBezTo>
                            <a:pt x="214" y="301"/>
                            <a:pt x="211" y="307"/>
                            <a:pt x="211" y="313"/>
                          </a:cubicBezTo>
                          <a:cubicBezTo>
                            <a:pt x="211" y="322"/>
                            <a:pt x="218" y="330"/>
                            <a:pt x="227" y="330"/>
                          </a:cubicBezTo>
                          <a:cubicBezTo>
                            <a:pt x="237" y="330"/>
                            <a:pt x="244" y="322"/>
                            <a:pt x="244" y="313"/>
                          </a:cubicBezTo>
                          <a:cubicBezTo>
                            <a:pt x="244" y="307"/>
                            <a:pt x="240" y="301"/>
                            <a:pt x="235" y="298"/>
                          </a:cubicBezTo>
                          <a:cubicBezTo>
                            <a:pt x="235" y="284"/>
                            <a:pt x="235" y="284"/>
                            <a:pt x="235" y="284"/>
                          </a:cubicBezTo>
                          <a:cubicBezTo>
                            <a:pt x="243" y="284"/>
                            <a:pt x="243" y="284"/>
                            <a:pt x="243" y="284"/>
                          </a:cubicBezTo>
                          <a:cubicBezTo>
                            <a:pt x="266" y="284"/>
                            <a:pt x="284" y="266"/>
                            <a:pt x="284" y="243"/>
                          </a:cubicBezTo>
                          <a:cubicBezTo>
                            <a:pt x="284" y="235"/>
                            <a:pt x="284" y="235"/>
                            <a:pt x="284" y="235"/>
                          </a:cubicBezTo>
                          <a:cubicBezTo>
                            <a:pt x="298" y="235"/>
                            <a:pt x="298" y="235"/>
                            <a:pt x="298" y="235"/>
                          </a:cubicBezTo>
                          <a:cubicBezTo>
                            <a:pt x="301" y="240"/>
                            <a:pt x="307" y="244"/>
                            <a:pt x="313" y="244"/>
                          </a:cubicBezTo>
                          <a:cubicBezTo>
                            <a:pt x="322" y="244"/>
                            <a:pt x="330" y="237"/>
                            <a:pt x="330" y="227"/>
                          </a:cubicBezTo>
                          <a:cubicBezTo>
                            <a:pt x="330" y="218"/>
                            <a:pt x="322" y="211"/>
                            <a:pt x="313" y="211"/>
                          </a:cubicBezTo>
                          <a:cubicBezTo>
                            <a:pt x="307" y="211"/>
                            <a:pt x="301" y="214"/>
                            <a:pt x="298" y="219"/>
                          </a:cubicBezTo>
                          <a:cubicBezTo>
                            <a:pt x="284" y="219"/>
                            <a:pt x="284" y="219"/>
                            <a:pt x="284" y="219"/>
                          </a:cubicBezTo>
                          <a:cubicBezTo>
                            <a:pt x="284" y="194"/>
                            <a:pt x="284" y="194"/>
                            <a:pt x="284" y="194"/>
                          </a:cubicBezTo>
                          <a:cubicBezTo>
                            <a:pt x="298" y="194"/>
                            <a:pt x="298" y="194"/>
                            <a:pt x="298" y="194"/>
                          </a:cubicBezTo>
                          <a:cubicBezTo>
                            <a:pt x="301" y="199"/>
                            <a:pt x="307" y="203"/>
                            <a:pt x="313" y="203"/>
                          </a:cubicBezTo>
                          <a:cubicBezTo>
                            <a:pt x="322" y="203"/>
                            <a:pt x="330" y="195"/>
                            <a:pt x="330" y="186"/>
                          </a:cubicBezTo>
                          <a:cubicBezTo>
                            <a:pt x="330" y="177"/>
                            <a:pt x="322" y="169"/>
                            <a:pt x="313" y="169"/>
                          </a:cubicBezTo>
                          <a:cubicBezTo>
                            <a:pt x="307" y="169"/>
                            <a:pt x="301" y="173"/>
                            <a:pt x="298" y="178"/>
                          </a:cubicBezTo>
                          <a:cubicBezTo>
                            <a:pt x="284" y="178"/>
                            <a:pt x="284" y="178"/>
                            <a:pt x="284" y="178"/>
                          </a:cubicBezTo>
                          <a:cubicBezTo>
                            <a:pt x="284" y="152"/>
                            <a:pt x="284" y="152"/>
                            <a:pt x="284" y="152"/>
                          </a:cubicBezTo>
                          <a:lnTo>
                            <a:pt x="298" y="152"/>
                          </a:lnTo>
                          <a:close/>
                          <a:moveTo>
                            <a:pt x="165" y="267"/>
                          </a:moveTo>
                          <a:cubicBezTo>
                            <a:pt x="109" y="267"/>
                            <a:pt x="63" y="221"/>
                            <a:pt x="63" y="165"/>
                          </a:cubicBezTo>
                          <a:cubicBezTo>
                            <a:pt x="63" y="109"/>
                            <a:pt x="109" y="63"/>
                            <a:pt x="165" y="63"/>
                          </a:cubicBezTo>
                          <a:cubicBezTo>
                            <a:pt x="221" y="63"/>
                            <a:pt x="267" y="109"/>
                            <a:pt x="267" y="165"/>
                          </a:cubicBezTo>
                          <a:cubicBezTo>
                            <a:pt x="267" y="221"/>
                            <a:pt x="221" y="267"/>
                            <a:pt x="165" y="267"/>
                          </a:cubicBezTo>
                          <a:close/>
                        </a:path>
                      </a:pathLst>
                    </a:custGeom>
                    <a:solidFill>
                      <a:schemeClr val="tx2"/>
                    </a:solidFill>
                    <a:ln>
                      <a:solidFill>
                        <a:schemeClr val="bg2"/>
                      </a:solidFill>
                      <a:headEnd type="none" w="med" len="med"/>
                      <a:tailEnd type="none" w="med" len="med"/>
                    </a:ln>
                    <a:effectLst/>
                    <a:ex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1417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353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51" name="Group 250"/>
                <p:cNvGrpSpPr/>
                <p:nvPr/>
              </p:nvGrpSpPr>
              <p:grpSpPr>
                <a:xfrm>
                  <a:off x="8635106" y="4651691"/>
                  <a:ext cx="704429" cy="852494"/>
                  <a:chOff x="1156020" y="2248829"/>
                  <a:chExt cx="704429" cy="852494"/>
                </a:xfrm>
              </p:grpSpPr>
              <p:sp>
                <p:nvSpPr>
                  <p:cNvPr id="252" name="TextBox 251"/>
                  <p:cNvSpPr txBox="1"/>
                  <p:nvPr/>
                </p:nvSpPr>
                <p:spPr>
                  <a:xfrm>
                    <a:off x="1156020" y="2248829"/>
                    <a:ext cx="704429" cy="18660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lIns="45707" tIns="45707" rIns="45707" bIns="45707" rtlCol="0" anchor="ctr">
                    <a:noAutofit/>
                  </a:bodyPr>
                  <a:lstStyle/>
                  <a:p>
                    <a:pPr algn="ctr" defTabSz="914120">
                      <a:lnSpc>
                        <a:spcPct val="90000"/>
                      </a:lnSpc>
                      <a:spcAft>
                        <a:spcPts val="600"/>
                      </a:spcAft>
                      <a:defRPr/>
                    </a:pPr>
                    <a:r>
                      <a:rPr lang="en-US" sz="800" b="1" kern="0" dirty="0">
                        <a:solidFill>
                          <a:schemeClr val="tx2"/>
                        </a:solidFill>
                      </a:rPr>
                      <a:t>CONTAINER</a:t>
                    </a:r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 bwMode="auto">
                  <a:xfrm>
                    <a:off x="1156020" y="2435433"/>
                    <a:ext cx="704429" cy="66589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8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600" kern="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254" name="Group 253"/>
                  <p:cNvGrpSpPr/>
                  <p:nvPr/>
                </p:nvGrpSpPr>
                <p:grpSpPr>
                  <a:xfrm>
                    <a:off x="1282952" y="2590867"/>
                    <a:ext cx="471171" cy="380335"/>
                    <a:chOff x="4406091" y="6049087"/>
                    <a:chExt cx="3960813" cy="3197225"/>
                  </a:xfrm>
                  <a:solidFill>
                    <a:schemeClr val="tx2"/>
                  </a:solidFill>
                </p:grpSpPr>
                <p:sp>
                  <p:nvSpPr>
                    <p:cNvPr id="255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406091" y="6049087"/>
                      <a:ext cx="2847975" cy="2813050"/>
                    </a:xfrm>
                    <a:custGeom>
                      <a:avLst/>
                      <a:gdLst>
                        <a:gd name="T0" fmla="*/ 744 w 757"/>
                        <a:gd name="T1" fmla="*/ 466 h 748"/>
                        <a:gd name="T2" fmla="*/ 755 w 757"/>
                        <a:gd name="T3" fmla="*/ 399 h 748"/>
                        <a:gd name="T4" fmla="*/ 739 w 757"/>
                        <a:gd name="T5" fmla="*/ 373 h 748"/>
                        <a:gd name="T6" fmla="*/ 644 w 757"/>
                        <a:gd name="T7" fmla="*/ 341 h 748"/>
                        <a:gd name="T8" fmla="*/ 638 w 757"/>
                        <a:gd name="T9" fmla="*/ 309 h 748"/>
                        <a:gd name="T10" fmla="*/ 716 w 757"/>
                        <a:gd name="T11" fmla="*/ 245 h 748"/>
                        <a:gd name="T12" fmla="*/ 721 w 757"/>
                        <a:gd name="T13" fmla="*/ 215 h 748"/>
                        <a:gd name="T14" fmla="*/ 687 w 757"/>
                        <a:gd name="T15" fmla="*/ 157 h 748"/>
                        <a:gd name="T16" fmla="*/ 658 w 757"/>
                        <a:gd name="T17" fmla="*/ 146 h 748"/>
                        <a:gd name="T18" fmla="*/ 565 w 757"/>
                        <a:gd name="T19" fmla="*/ 181 h 748"/>
                        <a:gd name="T20" fmla="*/ 536 w 757"/>
                        <a:gd name="T21" fmla="*/ 157 h 748"/>
                        <a:gd name="T22" fmla="*/ 556 w 757"/>
                        <a:gd name="T23" fmla="*/ 55 h 748"/>
                        <a:gd name="T24" fmla="*/ 541 w 757"/>
                        <a:gd name="T25" fmla="*/ 28 h 748"/>
                        <a:gd name="T26" fmla="*/ 477 w 757"/>
                        <a:gd name="T27" fmla="*/ 5 h 748"/>
                        <a:gd name="T28" fmla="*/ 449 w 757"/>
                        <a:gd name="T29" fmla="*/ 15 h 748"/>
                        <a:gd name="T30" fmla="*/ 397 w 757"/>
                        <a:gd name="T31" fmla="*/ 106 h 748"/>
                        <a:gd name="T32" fmla="*/ 378 w 757"/>
                        <a:gd name="T33" fmla="*/ 105 h 748"/>
                        <a:gd name="T34" fmla="*/ 362 w 757"/>
                        <a:gd name="T35" fmla="*/ 106 h 748"/>
                        <a:gd name="T36" fmla="*/ 311 w 757"/>
                        <a:gd name="T37" fmla="*/ 15 h 748"/>
                        <a:gd name="T38" fmla="*/ 282 w 757"/>
                        <a:gd name="T39" fmla="*/ 4 h 748"/>
                        <a:gd name="T40" fmla="*/ 218 w 757"/>
                        <a:gd name="T41" fmla="*/ 27 h 748"/>
                        <a:gd name="T42" fmla="*/ 203 w 757"/>
                        <a:gd name="T43" fmla="*/ 54 h 748"/>
                        <a:gd name="T44" fmla="*/ 222 w 757"/>
                        <a:gd name="T45" fmla="*/ 156 h 748"/>
                        <a:gd name="T46" fmla="*/ 192 w 757"/>
                        <a:gd name="T47" fmla="*/ 181 h 748"/>
                        <a:gd name="T48" fmla="*/ 103 w 757"/>
                        <a:gd name="T49" fmla="*/ 145 h 748"/>
                        <a:gd name="T50" fmla="*/ 74 w 757"/>
                        <a:gd name="T51" fmla="*/ 155 h 748"/>
                        <a:gd name="T52" fmla="*/ 39 w 757"/>
                        <a:gd name="T53" fmla="*/ 213 h 748"/>
                        <a:gd name="T54" fmla="*/ 44 w 757"/>
                        <a:gd name="T55" fmla="*/ 243 h 748"/>
                        <a:gd name="T56" fmla="*/ 119 w 757"/>
                        <a:gd name="T57" fmla="*/ 307 h 748"/>
                        <a:gd name="T58" fmla="*/ 113 w 757"/>
                        <a:gd name="T59" fmla="*/ 341 h 748"/>
                        <a:gd name="T60" fmla="*/ 17 w 757"/>
                        <a:gd name="T61" fmla="*/ 373 h 748"/>
                        <a:gd name="T62" fmla="*/ 2 w 757"/>
                        <a:gd name="T63" fmla="*/ 400 h 748"/>
                        <a:gd name="T64" fmla="*/ 13 w 757"/>
                        <a:gd name="T65" fmla="*/ 466 h 748"/>
                        <a:gd name="T66" fmla="*/ 37 w 757"/>
                        <a:gd name="T67" fmla="*/ 486 h 748"/>
                        <a:gd name="T68" fmla="*/ 136 w 757"/>
                        <a:gd name="T69" fmla="*/ 486 h 748"/>
                        <a:gd name="T70" fmla="*/ 154 w 757"/>
                        <a:gd name="T71" fmla="*/ 519 h 748"/>
                        <a:gd name="T72" fmla="*/ 102 w 757"/>
                        <a:gd name="T73" fmla="*/ 604 h 748"/>
                        <a:gd name="T74" fmla="*/ 107 w 757"/>
                        <a:gd name="T75" fmla="*/ 634 h 748"/>
                        <a:gd name="T76" fmla="*/ 158 w 757"/>
                        <a:gd name="T77" fmla="*/ 678 h 748"/>
                        <a:gd name="T78" fmla="*/ 189 w 757"/>
                        <a:gd name="T79" fmla="*/ 679 h 748"/>
                        <a:gd name="T80" fmla="*/ 265 w 757"/>
                        <a:gd name="T81" fmla="*/ 615 h 748"/>
                        <a:gd name="T82" fmla="*/ 303 w 757"/>
                        <a:gd name="T83" fmla="*/ 629 h 748"/>
                        <a:gd name="T84" fmla="*/ 318 w 757"/>
                        <a:gd name="T85" fmla="*/ 729 h 748"/>
                        <a:gd name="T86" fmla="*/ 342 w 757"/>
                        <a:gd name="T87" fmla="*/ 748 h 748"/>
                        <a:gd name="T88" fmla="*/ 409 w 757"/>
                        <a:gd name="T89" fmla="*/ 748 h 748"/>
                        <a:gd name="T90" fmla="*/ 433 w 757"/>
                        <a:gd name="T91" fmla="*/ 729 h 748"/>
                        <a:gd name="T92" fmla="*/ 450 w 757"/>
                        <a:gd name="T93" fmla="*/ 631 h 748"/>
                        <a:gd name="T94" fmla="*/ 489 w 757"/>
                        <a:gd name="T95" fmla="*/ 617 h 748"/>
                        <a:gd name="T96" fmla="*/ 562 w 757"/>
                        <a:gd name="T97" fmla="*/ 680 h 748"/>
                        <a:gd name="T98" fmla="*/ 592 w 757"/>
                        <a:gd name="T99" fmla="*/ 680 h 748"/>
                        <a:gd name="T100" fmla="*/ 644 w 757"/>
                        <a:gd name="T101" fmla="*/ 636 h 748"/>
                        <a:gd name="T102" fmla="*/ 649 w 757"/>
                        <a:gd name="T103" fmla="*/ 606 h 748"/>
                        <a:gd name="T104" fmla="*/ 600 w 757"/>
                        <a:gd name="T105" fmla="*/ 522 h 748"/>
                        <a:gd name="T106" fmla="*/ 621 w 757"/>
                        <a:gd name="T107" fmla="*/ 486 h 748"/>
                        <a:gd name="T108" fmla="*/ 721 w 757"/>
                        <a:gd name="T109" fmla="*/ 486 h 748"/>
                        <a:gd name="T110" fmla="*/ 744 w 757"/>
                        <a:gd name="T111" fmla="*/ 466 h 748"/>
                        <a:gd name="T112" fmla="*/ 528 w 757"/>
                        <a:gd name="T113" fmla="*/ 373 h 748"/>
                        <a:gd name="T114" fmla="*/ 378 w 757"/>
                        <a:gd name="T115" fmla="*/ 522 h 748"/>
                        <a:gd name="T116" fmla="*/ 229 w 757"/>
                        <a:gd name="T117" fmla="*/ 373 h 748"/>
                        <a:gd name="T118" fmla="*/ 378 w 757"/>
                        <a:gd name="T119" fmla="*/ 223 h 748"/>
                        <a:gd name="T120" fmla="*/ 528 w 757"/>
                        <a:gd name="T121" fmla="*/ 373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757" h="748">
                          <a:moveTo>
                            <a:pt x="744" y="466"/>
                          </a:moveTo>
                          <a:cubicBezTo>
                            <a:pt x="755" y="399"/>
                            <a:pt x="755" y="399"/>
                            <a:pt x="755" y="399"/>
                          </a:cubicBezTo>
                          <a:cubicBezTo>
                            <a:pt x="757" y="388"/>
                            <a:pt x="750" y="377"/>
                            <a:pt x="739" y="373"/>
                          </a:cubicBezTo>
                          <a:cubicBezTo>
                            <a:pt x="644" y="341"/>
                            <a:pt x="644" y="341"/>
                            <a:pt x="644" y="341"/>
                          </a:cubicBezTo>
                          <a:cubicBezTo>
                            <a:pt x="643" y="330"/>
                            <a:pt x="641" y="319"/>
                            <a:pt x="638" y="309"/>
                          </a:cubicBezTo>
                          <a:cubicBezTo>
                            <a:pt x="716" y="245"/>
                            <a:pt x="716" y="245"/>
                            <a:pt x="716" y="245"/>
                          </a:cubicBezTo>
                          <a:cubicBezTo>
                            <a:pt x="725" y="238"/>
                            <a:pt x="727" y="225"/>
                            <a:pt x="721" y="215"/>
                          </a:cubicBezTo>
                          <a:cubicBezTo>
                            <a:pt x="687" y="157"/>
                            <a:pt x="687" y="157"/>
                            <a:pt x="687" y="157"/>
                          </a:cubicBezTo>
                          <a:cubicBezTo>
                            <a:pt x="681" y="147"/>
                            <a:pt x="669" y="142"/>
                            <a:pt x="658" y="146"/>
                          </a:cubicBezTo>
                          <a:cubicBezTo>
                            <a:pt x="565" y="181"/>
                            <a:pt x="565" y="181"/>
                            <a:pt x="565" y="181"/>
                          </a:cubicBezTo>
                          <a:cubicBezTo>
                            <a:pt x="556" y="172"/>
                            <a:pt x="547" y="164"/>
                            <a:pt x="536" y="157"/>
                          </a:cubicBezTo>
                          <a:cubicBezTo>
                            <a:pt x="556" y="55"/>
                            <a:pt x="556" y="55"/>
                            <a:pt x="556" y="55"/>
                          </a:cubicBezTo>
                          <a:cubicBezTo>
                            <a:pt x="558" y="43"/>
                            <a:pt x="552" y="32"/>
                            <a:pt x="541" y="28"/>
                          </a:cubicBezTo>
                          <a:cubicBezTo>
                            <a:pt x="477" y="5"/>
                            <a:pt x="477" y="5"/>
                            <a:pt x="477" y="5"/>
                          </a:cubicBezTo>
                          <a:cubicBezTo>
                            <a:pt x="467" y="1"/>
                            <a:pt x="455" y="5"/>
                            <a:pt x="449" y="15"/>
                          </a:cubicBezTo>
                          <a:cubicBezTo>
                            <a:pt x="397" y="106"/>
                            <a:pt x="397" y="106"/>
                            <a:pt x="397" y="106"/>
                          </a:cubicBezTo>
                          <a:cubicBezTo>
                            <a:pt x="391" y="105"/>
                            <a:pt x="385" y="105"/>
                            <a:pt x="378" y="105"/>
                          </a:cubicBezTo>
                          <a:cubicBezTo>
                            <a:pt x="373" y="105"/>
                            <a:pt x="367" y="105"/>
                            <a:pt x="362" y="106"/>
                          </a:cubicBezTo>
                          <a:cubicBezTo>
                            <a:pt x="311" y="15"/>
                            <a:pt x="311" y="15"/>
                            <a:pt x="311" y="15"/>
                          </a:cubicBezTo>
                          <a:cubicBezTo>
                            <a:pt x="305" y="4"/>
                            <a:pt x="293" y="0"/>
                            <a:pt x="282" y="4"/>
                          </a:cubicBezTo>
                          <a:cubicBezTo>
                            <a:pt x="218" y="27"/>
                            <a:pt x="218" y="27"/>
                            <a:pt x="218" y="27"/>
                          </a:cubicBezTo>
                          <a:cubicBezTo>
                            <a:pt x="208" y="31"/>
                            <a:pt x="201" y="42"/>
                            <a:pt x="203" y="54"/>
                          </a:cubicBezTo>
                          <a:cubicBezTo>
                            <a:pt x="222" y="156"/>
                            <a:pt x="222" y="156"/>
                            <a:pt x="222" y="156"/>
                          </a:cubicBezTo>
                          <a:cubicBezTo>
                            <a:pt x="211" y="163"/>
                            <a:pt x="201" y="172"/>
                            <a:pt x="192" y="181"/>
                          </a:cubicBezTo>
                          <a:cubicBezTo>
                            <a:pt x="103" y="145"/>
                            <a:pt x="103" y="145"/>
                            <a:pt x="103" y="145"/>
                          </a:cubicBezTo>
                          <a:cubicBezTo>
                            <a:pt x="92" y="141"/>
                            <a:pt x="80" y="145"/>
                            <a:pt x="74" y="155"/>
                          </a:cubicBezTo>
                          <a:cubicBezTo>
                            <a:pt x="39" y="213"/>
                            <a:pt x="39" y="213"/>
                            <a:pt x="39" y="213"/>
                          </a:cubicBezTo>
                          <a:cubicBezTo>
                            <a:pt x="33" y="223"/>
                            <a:pt x="35" y="235"/>
                            <a:pt x="44" y="243"/>
                          </a:cubicBezTo>
                          <a:cubicBezTo>
                            <a:pt x="119" y="307"/>
                            <a:pt x="119" y="307"/>
                            <a:pt x="119" y="307"/>
                          </a:cubicBezTo>
                          <a:cubicBezTo>
                            <a:pt x="116" y="318"/>
                            <a:pt x="114" y="329"/>
                            <a:pt x="113" y="341"/>
                          </a:cubicBezTo>
                          <a:cubicBezTo>
                            <a:pt x="17" y="373"/>
                            <a:pt x="17" y="373"/>
                            <a:pt x="17" y="373"/>
                          </a:cubicBezTo>
                          <a:cubicBezTo>
                            <a:pt x="6" y="377"/>
                            <a:pt x="0" y="388"/>
                            <a:pt x="2" y="400"/>
                          </a:cubicBezTo>
                          <a:cubicBezTo>
                            <a:pt x="13" y="466"/>
                            <a:pt x="13" y="466"/>
                            <a:pt x="13" y="466"/>
                          </a:cubicBezTo>
                          <a:cubicBezTo>
                            <a:pt x="15" y="478"/>
                            <a:pt x="25" y="486"/>
                            <a:pt x="37" y="486"/>
                          </a:cubicBezTo>
                          <a:cubicBezTo>
                            <a:pt x="136" y="486"/>
                            <a:pt x="136" y="486"/>
                            <a:pt x="136" y="486"/>
                          </a:cubicBezTo>
                          <a:cubicBezTo>
                            <a:pt x="141" y="498"/>
                            <a:pt x="147" y="509"/>
                            <a:pt x="154" y="519"/>
                          </a:cubicBezTo>
                          <a:cubicBezTo>
                            <a:pt x="102" y="604"/>
                            <a:pt x="102" y="604"/>
                            <a:pt x="102" y="604"/>
                          </a:cubicBezTo>
                          <a:cubicBezTo>
                            <a:pt x="96" y="614"/>
                            <a:pt x="98" y="627"/>
                            <a:pt x="107" y="634"/>
                          </a:cubicBezTo>
                          <a:cubicBezTo>
                            <a:pt x="158" y="678"/>
                            <a:pt x="158" y="678"/>
                            <a:pt x="158" y="678"/>
                          </a:cubicBezTo>
                          <a:cubicBezTo>
                            <a:pt x="167" y="686"/>
                            <a:pt x="180" y="686"/>
                            <a:pt x="189" y="679"/>
                          </a:cubicBezTo>
                          <a:cubicBezTo>
                            <a:pt x="265" y="615"/>
                            <a:pt x="265" y="615"/>
                            <a:pt x="265" y="615"/>
                          </a:cubicBezTo>
                          <a:cubicBezTo>
                            <a:pt x="277" y="621"/>
                            <a:pt x="290" y="626"/>
                            <a:pt x="303" y="629"/>
                          </a:cubicBezTo>
                          <a:cubicBezTo>
                            <a:pt x="318" y="729"/>
                            <a:pt x="318" y="729"/>
                            <a:pt x="318" y="729"/>
                          </a:cubicBezTo>
                          <a:cubicBezTo>
                            <a:pt x="320" y="740"/>
                            <a:pt x="330" y="748"/>
                            <a:pt x="342" y="748"/>
                          </a:cubicBezTo>
                          <a:cubicBezTo>
                            <a:pt x="409" y="748"/>
                            <a:pt x="409" y="748"/>
                            <a:pt x="409" y="748"/>
                          </a:cubicBezTo>
                          <a:cubicBezTo>
                            <a:pt x="421" y="748"/>
                            <a:pt x="431" y="740"/>
                            <a:pt x="433" y="729"/>
                          </a:cubicBezTo>
                          <a:cubicBezTo>
                            <a:pt x="450" y="631"/>
                            <a:pt x="450" y="631"/>
                            <a:pt x="450" y="631"/>
                          </a:cubicBezTo>
                          <a:cubicBezTo>
                            <a:pt x="463" y="627"/>
                            <a:pt x="476" y="622"/>
                            <a:pt x="489" y="617"/>
                          </a:cubicBezTo>
                          <a:cubicBezTo>
                            <a:pt x="562" y="680"/>
                            <a:pt x="562" y="680"/>
                            <a:pt x="562" y="680"/>
                          </a:cubicBezTo>
                          <a:cubicBezTo>
                            <a:pt x="570" y="687"/>
                            <a:pt x="583" y="687"/>
                            <a:pt x="592" y="680"/>
                          </a:cubicBezTo>
                          <a:cubicBezTo>
                            <a:pt x="644" y="636"/>
                            <a:pt x="644" y="636"/>
                            <a:pt x="644" y="636"/>
                          </a:cubicBezTo>
                          <a:cubicBezTo>
                            <a:pt x="653" y="629"/>
                            <a:pt x="655" y="616"/>
                            <a:pt x="649" y="606"/>
                          </a:cubicBezTo>
                          <a:cubicBezTo>
                            <a:pt x="600" y="522"/>
                            <a:pt x="600" y="522"/>
                            <a:pt x="600" y="522"/>
                          </a:cubicBezTo>
                          <a:cubicBezTo>
                            <a:pt x="608" y="511"/>
                            <a:pt x="615" y="499"/>
                            <a:pt x="621" y="486"/>
                          </a:cubicBezTo>
                          <a:cubicBezTo>
                            <a:pt x="721" y="486"/>
                            <a:pt x="721" y="486"/>
                            <a:pt x="721" y="486"/>
                          </a:cubicBezTo>
                          <a:cubicBezTo>
                            <a:pt x="732" y="486"/>
                            <a:pt x="742" y="478"/>
                            <a:pt x="744" y="466"/>
                          </a:cubicBezTo>
                          <a:close/>
                          <a:moveTo>
                            <a:pt x="528" y="373"/>
                          </a:moveTo>
                          <a:cubicBezTo>
                            <a:pt x="528" y="455"/>
                            <a:pt x="461" y="522"/>
                            <a:pt x="378" y="522"/>
                          </a:cubicBezTo>
                          <a:cubicBezTo>
                            <a:pt x="296" y="522"/>
                            <a:pt x="229" y="455"/>
                            <a:pt x="229" y="373"/>
                          </a:cubicBezTo>
                          <a:cubicBezTo>
                            <a:pt x="229" y="290"/>
                            <a:pt x="296" y="223"/>
                            <a:pt x="378" y="223"/>
                          </a:cubicBezTo>
                          <a:cubicBezTo>
                            <a:pt x="461" y="223"/>
                            <a:pt x="528" y="290"/>
                            <a:pt x="528" y="3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3" tIns="45707" rIns="91413" bIns="45707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120">
                        <a:defRPr/>
                      </a:pPr>
                      <a:endParaRPr lang="en-US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6" name="Oval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57028" y="7180975"/>
                      <a:ext cx="542925" cy="541338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3" tIns="45707" rIns="91413" bIns="45707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120">
                        <a:defRPr/>
                      </a:pPr>
                      <a:endParaRPr lang="en-US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Freeform 2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07991" y="7722312"/>
                      <a:ext cx="1458913" cy="1524000"/>
                    </a:xfrm>
                    <a:custGeom>
                      <a:avLst/>
                      <a:gdLst>
                        <a:gd name="T0" fmla="*/ 379 w 388"/>
                        <a:gd name="T1" fmla="*/ 137 h 405"/>
                        <a:gd name="T2" fmla="*/ 383 w 388"/>
                        <a:gd name="T3" fmla="*/ 118 h 405"/>
                        <a:gd name="T4" fmla="*/ 361 w 388"/>
                        <a:gd name="T5" fmla="*/ 81 h 405"/>
                        <a:gd name="T6" fmla="*/ 343 w 388"/>
                        <a:gd name="T7" fmla="*/ 74 h 405"/>
                        <a:gd name="T8" fmla="*/ 287 w 388"/>
                        <a:gd name="T9" fmla="*/ 94 h 405"/>
                        <a:gd name="T10" fmla="*/ 241 w 388"/>
                        <a:gd name="T11" fmla="*/ 68 h 405"/>
                        <a:gd name="T12" fmla="*/ 232 w 388"/>
                        <a:gd name="T13" fmla="*/ 12 h 405"/>
                        <a:gd name="T14" fmla="*/ 217 w 388"/>
                        <a:gd name="T15" fmla="*/ 0 h 405"/>
                        <a:gd name="T16" fmla="*/ 174 w 388"/>
                        <a:gd name="T17" fmla="*/ 0 h 405"/>
                        <a:gd name="T18" fmla="*/ 159 w 388"/>
                        <a:gd name="T19" fmla="*/ 12 h 405"/>
                        <a:gd name="T20" fmla="*/ 149 w 388"/>
                        <a:gd name="T21" fmla="*/ 68 h 405"/>
                        <a:gd name="T22" fmla="*/ 102 w 388"/>
                        <a:gd name="T23" fmla="*/ 95 h 405"/>
                        <a:gd name="T24" fmla="*/ 46 w 388"/>
                        <a:gd name="T25" fmla="*/ 74 h 405"/>
                        <a:gd name="T26" fmla="*/ 27 w 388"/>
                        <a:gd name="T27" fmla="*/ 81 h 405"/>
                        <a:gd name="T28" fmla="*/ 6 w 388"/>
                        <a:gd name="T29" fmla="*/ 118 h 405"/>
                        <a:gd name="T30" fmla="*/ 9 w 388"/>
                        <a:gd name="T31" fmla="*/ 137 h 405"/>
                        <a:gd name="T32" fmla="*/ 55 w 388"/>
                        <a:gd name="T33" fmla="*/ 175 h 405"/>
                        <a:gd name="T34" fmla="*/ 53 w 388"/>
                        <a:gd name="T35" fmla="*/ 202 h 405"/>
                        <a:gd name="T36" fmla="*/ 55 w 388"/>
                        <a:gd name="T37" fmla="*/ 227 h 405"/>
                        <a:gd name="T38" fmla="*/ 7 w 388"/>
                        <a:gd name="T39" fmla="*/ 266 h 405"/>
                        <a:gd name="T40" fmla="*/ 4 w 388"/>
                        <a:gd name="T41" fmla="*/ 285 h 405"/>
                        <a:gd name="T42" fmla="*/ 25 w 388"/>
                        <a:gd name="T43" fmla="*/ 322 h 405"/>
                        <a:gd name="T44" fmla="*/ 43 w 388"/>
                        <a:gd name="T45" fmla="*/ 329 h 405"/>
                        <a:gd name="T46" fmla="*/ 100 w 388"/>
                        <a:gd name="T47" fmla="*/ 308 h 405"/>
                        <a:gd name="T48" fmla="*/ 149 w 388"/>
                        <a:gd name="T49" fmla="*/ 337 h 405"/>
                        <a:gd name="T50" fmla="*/ 158 w 388"/>
                        <a:gd name="T51" fmla="*/ 392 h 405"/>
                        <a:gd name="T52" fmla="*/ 173 w 388"/>
                        <a:gd name="T53" fmla="*/ 405 h 405"/>
                        <a:gd name="T54" fmla="*/ 216 w 388"/>
                        <a:gd name="T55" fmla="*/ 405 h 405"/>
                        <a:gd name="T56" fmla="*/ 231 w 388"/>
                        <a:gd name="T57" fmla="*/ 392 h 405"/>
                        <a:gd name="T58" fmla="*/ 240 w 388"/>
                        <a:gd name="T59" fmla="*/ 337 h 405"/>
                        <a:gd name="T60" fmla="*/ 289 w 388"/>
                        <a:gd name="T61" fmla="*/ 309 h 405"/>
                        <a:gd name="T62" fmla="*/ 345 w 388"/>
                        <a:gd name="T63" fmla="*/ 329 h 405"/>
                        <a:gd name="T64" fmla="*/ 364 w 388"/>
                        <a:gd name="T65" fmla="*/ 322 h 405"/>
                        <a:gd name="T66" fmla="*/ 385 w 388"/>
                        <a:gd name="T67" fmla="*/ 285 h 405"/>
                        <a:gd name="T68" fmla="*/ 381 w 388"/>
                        <a:gd name="T69" fmla="*/ 266 h 405"/>
                        <a:gd name="T70" fmla="*/ 335 w 388"/>
                        <a:gd name="T71" fmla="*/ 228 h 405"/>
                        <a:gd name="T72" fmla="*/ 337 w 388"/>
                        <a:gd name="T73" fmla="*/ 202 h 405"/>
                        <a:gd name="T74" fmla="*/ 334 w 388"/>
                        <a:gd name="T75" fmla="*/ 174 h 405"/>
                        <a:gd name="T76" fmla="*/ 379 w 388"/>
                        <a:gd name="T77" fmla="*/ 137 h 405"/>
                        <a:gd name="T78" fmla="*/ 251 w 388"/>
                        <a:gd name="T79" fmla="*/ 202 h 405"/>
                        <a:gd name="T80" fmla="*/ 195 w 388"/>
                        <a:gd name="T81" fmla="*/ 259 h 405"/>
                        <a:gd name="T82" fmla="*/ 138 w 388"/>
                        <a:gd name="T83" fmla="*/ 202 h 405"/>
                        <a:gd name="T84" fmla="*/ 195 w 388"/>
                        <a:gd name="T85" fmla="*/ 145 h 405"/>
                        <a:gd name="T86" fmla="*/ 251 w 388"/>
                        <a:gd name="T87" fmla="*/ 20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388" h="405">
                          <a:moveTo>
                            <a:pt x="379" y="137"/>
                          </a:moveTo>
                          <a:cubicBezTo>
                            <a:pt x="385" y="133"/>
                            <a:pt x="386" y="124"/>
                            <a:pt x="383" y="118"/>
                          </a:cubicBezTo>
                          <a:cubicBezTo>
                            <a:pt x="361" y="81"/>
                            <a:pt x="361" y="81"/>
                            <a:pt x="361" y="81"/>
                          </a:cubicBezTo>
                          <a:cubicBezTo>
                            <a:pt x="357" y="74"/>
                            <a:pt x="350" y="72"/>
                            <a:pt x="343" y="74"/>
                          </a:cubicBezTo>
                          <a:cubicBezTo>
                            <a:pt x="287" y="94"/>
                            <a:pt x="287" y="94"/>
                            <a:pt x="287" y="94"/>
                          </a:cubicBezTo>
                          <a:cubicBezTo>
                            <a:pt x="274" y="83"/>
                            <a:pt x="258" y="74"/>
                            <a:pt x="241" y="68"/>
                          </a:cubicBezTo>
                          <a:cubicBezTo>
                            <a:pt x="232" y="12"/>
                            <a:pt x="232" y="12"/>
                            <a:pt x="232" y="12"/>
                          </a:cubicBezTo>
                          <a:cubicBezTo>
                            <a:pt x="231" y="5"/>
                            <a:pt x="224" y="0"/>
                            <a:pt x="217" y="0"/>
                          </a:cubicBezTo>
                          <a:cubicBezTo>
                            <a:pt x="174" y="0"/>
                            <a:pt x="174" y="0"/>
                            <a:pt x="174" y="0"/>
                          </a:cubicBezTo>
                          <a:cubicBezTo>
                            <a:pt x="166" y="0"/>
                            <a:pt x="160" y="5"/>
                            <a:pt x="159" y="12"/>
                          </a:cubicBezTo>
                          <a:cubicBezTo>
                            <a:pt x="149" y="68"/>
                            <a:pt x="149" y="68"/>
                            <a:pt x="149" y="68"/>
                          </a:cubicBezTo>
                          <a:cubicBezTo>
                            <a:pt x="132" y="74"/>
                            <a:pt x="116" y="83"/>
                            <a:pt x="102" y="95"/>
                          </a:cubicBezTo>
                          <a:cubicBezTo>
                            <a:pt x="46" y="74"/>
                            <a:pt x="46" y="74"/>
                            <a:pt x="46" y="74"/>
                          </a:cubicBezTo>
                          <a:cubicBezTo>
                            <a:pt x="39" y="72"/>
                            <a:pt x="31" y="74"/>
                            <a:pt x="27" y="81"/>
                          </a:cubicBezTo>
                          <a:cubicBezTo>
                            <a:pt x="6" y="118"/>
                            <a:pt x="6" y="118"/>
                            <a:pt x="6" y="118"/>
                          </a:cubicBezTo>
                          <a:cubicBezTo>
                            <a:pt x="2" y="124"/>
                            <a:pt x="3" y="133"/>
                            <a:pt x="9" y="137"/>
                          </a:cubicBezTo>
                          <a:cubicBezTo>
                            <a:pt x="55" y="175"/>
                            <a:pt x="55" y="175"/>
                            <a:pt x="55" y="175"/>
                          </a:cubicBezTo>
                          <a:cubicBezTo>
                            <a:pt x="54" y="184"/>
                            <a:pt x="53" y="193"/>
                            <a:pt x="53" y="202"/>
                          </a:cubicBezTo>
                          <a:cubicBezTo>
                            <a:pt x="53" y="211"/>
                            <a:pt x="53" y="219"/>
                            <a:pt x="55" y="227"/>
                          </a:cubicBezTo>
                          <a:cubicBezTo>
                            <a:pt x="7" y="266"/>
                            <a:pt x="7" y="266"/>
                            <a:pt x="7" y="266"/>
                          </a:cubicBezTo>
                          <a:cubicBezTo>
                            <a:pt x="2" y="270"/>
                            <a:pt x="0" y="278"/>
                            <a:pt x="4" y="285"/>
                          </a:cubicBezTo>
                          <a:cubicBezTo>
                            <a:pt x="25" y="322"/>
                            <a:pt x="25" y="322"/>
                            <a:pt x="25" y="322"/>
                          </a:cubicBezTo>
                          <a:cubicBezTo>
                            <a:pt x="28" y="329"/>
                            <a:pt x="36" y="332"/>
                            <a:pt x="43" y="329"/>
                          </a:cubicBezTo>
                          <a:cubicBezTo>
                            <a:pt x="100" y="308"/>
                            <a:pt x="100" y="308"/>
                            <a:pt x="100" y="308"/>
                          </a:cubicBezTo>
                          <a:cubicBezTo>
                            <a:pt x="114" y="321"/>
                            <a:pt x="131" y="330"/>
                            <a:pt x="149" y="337"/>
                          </a:cubicBezTo>
                          <a:cubicBezTo>
                            <a:pt x="158" y="392"/>
                            <a:pt x="158" y="392"/>
                            <a:pt x="158" y="392"/>
                          </a:cubicBezTo>
                          <a:cubicBezTo>
                            <a:pt x="159" y="399"/>
                            <a:pt x="165" y="405"/>
                            <a:pt x="173" y="405"/>
                          </a:cubicBezTo>
                          <a:cubicBezTo>
                            <a:pt x="216" y="405"/>
                            <a:pt x="216" y="405"/>
                            <a:pt x="216" y="405"/>
                          </a:cubicBezTo>
                          <a:cubicBezTo>
                            <a:pt x="223" y="405"/>
                            <a:pt x="229" y="399"/>
                            <a:pt x="231" y="392"/>
                          </a:cubicBezTo>
                          <a:cubicBezTo>
                            <a:pt x="240" y="337"/>
                            <a:pt x="240" y="337"/>
                            <a:pt x="240" y="337"/>
                          </a:cubicBezTo>
                          <a:cubicBezTo>
                            <a:pt x="258" y="331"/>
                            <a:pt x="275" y="321"/>
                            <a:pt x="289" y="309"/>
                          </a:cubicBezTo>
                          <a:cubicBezTo>
                            <a:pt x="345" y="329"/>
                            <a:pt x="345" y="329"/>
                            <a:pt x="345" y="329"/>
                          </a:cubicBezTo>
                          <a:cubicBezTo>
                            <a:pt x="352" y="332"/>
                            <a:pt x="360" y="329"/>
                            <a:pt x="364" y="322"/>
                          </a:cubicBezTo>
                          <a:cubicBezTo>
                            <a:pt x="385" y="285"/>
                            <a:pt x="385" y="285"/>
                            <a:pt x="385" y="285"/>
                          </a:cubicBezTo>
                          <a:cubicBezTo>
                            <a:pt x="388" y="278"/>
                            <a:pt x="387" y="270"/>
                            <a:pt x="381" y="266"/>
                          </a:cubicBezTo>
                          <a:cubicBezTo>
                            <a:pt x="335" y="228"/>
                            <a:pt x="335" y="228"/>
                            <a:pt x="335" y="228"/>
                          </a:cubicBezTo>
                          <a:cubicBezTo>
                            <a:pt x="336" y="220"/>
                            <a:pt x="337" y="211"/>
                            <a:pt x="337" y="202"/>
                          </a:cubicBezTo>
                          <a:cubicBezTo>
                            <a:pt x="337" y="193"/>
                            <a:pt x="336" y="183"/>
                            <a:pt x="334" y="174"/>
                          </a:cubicBezTo>
                          <a:lnTo>
                            <a:pt x="379" y="137"/>
                          </a:lnTo>
                          <a:close/>
                          <a:moveTo>
                            <a:pt x="251" y="202"/>
                          </a:moveTo>
                          <a:cubicBezTo>
                            <a:pt x="251" y="233"/>
                            <a:pt x="226" y="259"/>
                            <a:pt x="195" y="259"/>
                          </a:cubicBezTo>
                          <a:cubicBezTo>
                            <a:pt x="163" y="259"/>
                            <a:pt x="138" y="233"/>
                            <a:pt x="138" y="202"/>
                          </a:cubicBezTo>
                          <a:cubicBezTo>
                            <a:pt x="138" y="171"/>
                            <a:pt x="163" y="145"/>
                            <a:pt x="195" y="145"/>
                          </a:cubicBezTo>
                          <a:cubicBezTo>
                            <a:pt x="226" y="145"/>
                            <a:pt x="251" y="171"/>
                            <a:pt x="251" y="2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3" tIns="45707" rIns="91413" bIns="45707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120">
                        <a:defRPr/>
                      </a:pPr>
                      <a:endParaRPr lang="en-US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49" name="Rectangle 248"/>
              <p:cNvSpPr/>
              <p:nvPr/>
            </p:nvSpPr>
            <p:spPr bwMode="auto">
              <a:xfrm>
                <a:off x="9428529" y="5165203"/>
                <a:ext cx="777240" cy="1246735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7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324841" y="5165203"/>
              <a:ext cx="777240" cy="1246735"/>
              <a:chOff x="10263860" y="5165203"/>
              <a:chExt cx="777240" cy="1246735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0300266" y="5198401"/>
                <a:ext cx="704429" cy="1174494"/>
                <a:chOff x="8635106" y="4651691"/>
                <a:chExt cx="704429" cy="1174494"/>
              </a:xfrm>
            </p:grpSpPr>
            <p:grpSp>
              <p:nvGrpSpPr>
                <p:cNvPr id="265" name="Group 264"/>
                <p:cNvGrpSpPr/>
                <p:nvPr/>
              </p:nvGrpSpPr>
              <p:grpSpPr>
                <a:xfrm>
                  <a:off x="8635106" y="5551434"/>
                  <a:ext cx="704429" cy="274751"/>
                  <a:chOff x="8635106" y="5542669"/>
                  <a:chExt cx="704429" cy="274751"/>
                </a:xfrm>
              </p:grpSpPr>
              <p:sp>
                <p:nvSpPr>
                  <p:cNvPr id="273" name="Rectangle 272"/>
                  <p:cNvSpPr/>
                  <p:nvPr/>
                </p:nvSpPr>
                <p:spPr bwMode="auto">
                  <a:xfrm>
                    <a:off x="8909594" y="5542669"/>
                    <a:ext cx="429941" cy="274751"/>
                  </a:xfrm>
                  <a:prstGeom prst="rect">
                    <a:avLst/>
                  </a:prstGeom>
                  <a:ln>
                    <a:solidFill>
                      <a:schemeClr val="tx2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" tIns="146263" rIns="0" bIns="14626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8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1029" kern="0" dirty="0">
                        <a:solidFill>
                          <a:schemeClr val="bg1"/>
                        </a:solidFill>
                      </a:rPr>
                      <a:t>Kernel</a:t>
                    </a:r>
                    <a:endParaRPr lang="en-US" sz="1079" kern="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274" name="Group 273"/>
                  <p:cNvGrpSpPr/>
                  <p:nvPr/>
                </p:nvGrpSpPr>
                <p:grpSpPr>
                  <a:xfrm>
                    <a:off x="8635106" y="5542670"/>
                    <a:ext cx="276948" cy="274750"/>
                    <a:chOff x="4498836" y="2852262"/>
                    <a:chExt cx="501628" cy="497646"/>
                  </a:xfrm>
                </p:grpSpPr>
                <p:sp>
                  <p:nvSpPr>
                    <p:cNvPr id="275" name="Rectangle 274"/>
                    <p:cNvSpPr/>
                    <p:nvPr/>
                  </p:nvSpPr>
                  <p:spPr bwMode="auto">
                    <a:xfrm>
                      <a:off x="4498836" y="2852262"/>
                      <a:ext cx="501628" cy="497646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8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76" name="Freeform 73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4600290" y="2951725"/>
                      <a:ext cx="298721" cy="298720"/>
                    </a:xfrm>
                    <a:custGeom>
                      <a:avLst/>
                      <a:gdLst>
                        <a:gd name="T0" fmla="*/ 313 w 330"/>
                        <a:gd name="T1" fmla="*/ 161 h 330"/>
                        <a:gd name="T2" fmla="*/ 313 w 330"/>
                        <a:gd name="T3" fmla="*/ 128 h 330"/>
                        <a:gd name="T4" fmla="*/ 284 w 330"/>
                        <a:gd name="T5" fmla="*/ 137 h 330"/>
                        <a:gd name="T6" fmla="*/ 298 w 330"/>
                        <a:gd name="T7" fmla="*/ 111 h 330"/>
                        <a:gd name="T8" fmla="*/ 330 w 330"/>
                        <a:gd name="T9" fmla="*/ 103 h 330"/>
                        <a:gd name="T10" fmla="*/ 298 w 330"/>
                        <a:gd name="T11" fmla="*/ 95 h 330"/>
                        <a:gd name="T12" fmla="*/ 284 w 330"/>
                        <a:gd name="T13" fmla="*/ 87 h 330"/>
                        <a:gd name="T14" fmla="*/ 235 w 330"/>
                        <a:gd name="T15" fmla="*/ 46 h 330"/>
                        <a:gd name="T16" fmla="*/ 244 w 330"/>
                        <a:gd name="T17" fmla="*/ 17 h 330"/>
                        <a:gd name="T18" fmla="*/ 211 w 330"/>
                        <a:gd name="T19" fmla="*/ 17 h 330"/>
                        <a:gd name="T20" fmla="*/ 219 w 330"/>
                        <a:gd name="T21" fmla="*/ 46 h 330"/>
                        <a:gd name="T22" fmla="*/ 194 w 330"/>
                        <a:gd name="T23" fmla="*/ 32 h 330"/>
                        <a:gd name="T24" fmla="*/ 186 w 330"/>
                        <a:gd name="T25" fmla="*/ 0 h 330"/>
                        <a:gd name="T26" fmla="*/ 178 w 330"/>
                        <a:gd name="T27" fmla="*/ 32 h 330"/>
                        <a:gd name="T28" fmla="*/ 152 w 330"/>
                        <a:gd name="T29" fmla="*/ 46 h 330"/>
                        <a:gd name="T30" fmla="*/ 161 w 330"/>
                        <a:gd name="T31" fmla="*/ 17 h 330"/>
                        <a:gd name="T32" fmla="*/ 128 w 330"/>
                        <a:gd name="T33" fmla="*/ 17 h 330"/>
                        <a:gd name="T34" fmla="*/ 137 w 330"/>
                        <a:gd name="T35" fmla="*/ 46 h 330"/>
                        <a:gd name="T36" fmla="*/ 111 w 330"/>
                        <a:gd name="T37" fmla="*/ 32 h 330"/>
                        <a:gd name="T38" fmla="*/ 103 w 330"/>
                        <a:gd name="T39" fmla="*/ 0 h 330"/>
                        <a:gd name="T40" fmla="*/ 95 w 330"/>
                        <a:gd name="T41" fmla="*/ 32 h 330"/>
                        <a:gd name="T42" fmla="*/ 87 w 330"/>
                        <a:gd name="T43" fmla="*/ 46 h 330"/>
                        <a:gd name="T44" fmla="*/ 46 w 330"/>
                        <a:gd name="T45" fmla="*/ 95 h 330"/>
                        <a:gd name="T46" fmla="*/ 17 w 330"/>
                        <a:gd name="T47" fmla="*/ 86 h 330"/>
                        <a:gd name="T48" fmla="*/ 17 w 330"/>
                        <a:gd name="T49" fmla="*/ 120 h 330"/>
                        <a:gd name="T50" fmla="*/ 46 w 330"/>
                        <a:gd name="T51" fmla="*/ 111 h 330"/>
                        <a:gd name="T52" fmla="*/ 32 w 330"/>
                        <a:gd name="T53" fmla="*/ 137 h 330"/>
                        <a:gd name="T54" fmla="*/ 0 w 330"/>
                        <a:gd name="T55" fmla="*/ 144 h 330"/>
                        <a:gd name="T56" fmla="*/ 32 w 330"/>
                        <a:gd name="T57" fmla="*/ 152 h 330"/>
                        <a:gd name="T58" fmla="*/ 46 w 330"/>
                        <a:gd name="T59" fmla="*/ 178 h 330"/>
                        <a:gd name="T60" fmla="*/ 17 w 330"/>
                        <a:gd name="T61" fmla="*/ 169 h 330"/>
                        <a:gd name="T62" fmla="*/ 17 w 330"/>
                        <a:gd name="T63" fmla="*/ 203 h 330"/>
                        <a:gd name="T64" fmla="*/ 46 w 330"/>
                        <a:gd name="T65" fmla="*/ 194 h 330"/>
                        <a:gd name="T66" fmla="*/ 32 w 330"/>
                        <a:gd name="T67" fmla="*/ 219 h 330"/>
                        <a:gd name="T68" fmla="*/ 0 w 330"/>
                        <a:gd name="T69" fmla="*/ 227 h 330"/>
                        <a:gd name="T70" fmla="*/ 32 w 330"/>
                        <a:gd name="T71" fmla="*/ 235 h 330"/>
                        <a:gd name="T72" fmla="*/ 46 w 330"/>
                        <a:gd name="T73" fmla="*/ 243 h 330"/>
                        <a:gd name="T74" fmla="*/ 95 w 330"/>
                        <a:gd name="T75" fmla="*/ 284 h 330"/>
                        <a:gd name="T76" fmla="*/ 86 w 330"/>
                        <a:gd name="T77" fmla="*/ 313 h 330"/>
                        <a:gd name="T78" fmla="*/ 120 w 330"/>
                        <a:gd name="T79" fmla="*/ 313 h 330"/>
                        <a:gd name="T80" fmla="*/ 111 w 330"/>
                        <a:gd name="T81" fmla="*/ 284 h 330"/>
                        <a:gd name="T82" fmla="*/ 137 w 330"/>
                        <a:gd name="T83" fmla="*/ 298 h 330"/>
                        <a:gd name="T84" fmla="*/ 144 w 330"/>
                        <a:gd name="T85" fmla="*/ 330 h 330"/>
                        <a:gd name="T86" fmla="*/ 152 w 330"/>
                        <a:gd name="T87" fmla="*/ 298 h 330"/>
                        <a:gd name="T88" fmla="*/ 178 w 330"/>
                        <a:gd name="T89" fmla="*/ 284 h 330"/>
                        <a:gd name="T90" fmla="*/ 169 w 330"/>
                        <a:gd name="T91" fmla="*/ 313 h 330"/>
                        <a:gd name="T92" fmla="*/ 203 w 330"/>
                        <a:gd name="T93" fmla="*/ 313 h 330"/>
                        <a:gd name="T94" fmla="*/ 194 w 330"/>
                        <a:gd name="T95" fmla="*/ 284 h 330"/>
                        <a:gd name="T96" fmla="*/ 219 w 330"/>
                        <a:gd name="T97" fmla="*/ 298 h 330"/>
                        <a:gd name="T98" fmla="*/ 227 w 330"/>
                        <a:gd name="T99" fmla="*/ 330 h 330"/>
                        <a:gd name="T100" fmla="*/ 235 w 330"/>
                        <a:gd name="T101" fmla="*/ 298 h 330"/>
                        <a:gd name="T102" fmla="*/ 243 w 330"/>
                        <a:gd name="T103" fmla="*/ 284 h 330"/>
                        <a:gd name="T104" fmla="*/ 284 w 330"/>
                        <a:gd name="T105" fmla="*/ 235 h 330"/>
                        <a:gd name="T106" fmla="*/ 313 w 330"/>
                        <a:gd name="T107" fmla="*/ 244 h 330"/>
                        <a:gd name="T108" fmla="*/ 313 w 330"/>
                        <a:gd name="T109" fmla="*/ 211 h 330"/>
                        <a:gd name="T110" fmla="*/ 284 w 330"/>
                        <a:gd name="T111" fmla="*/ 219 h 330"/>
                        <a:gd name="T112" fmla="*/ 298 w 330"/>
                        <a:gd name="T113" fmla="*/ 194 h 330"/>
                        <a:gd name="T114" fmla="*/ 330 w 330"/>
                        <a:gd name="T115" fmla="*/ 186 h 330"/>
                        <a:gd name="T116" fmla="*/ 298 w 330"/>
                        <a:gd name="T117" fmla="*/ 178 h 330"/>
                        <a:gd name="T118" fmla="*/ 284 w 330"/>
                        <a:gd name="T119" fmla="*/ 152 h 330"/>
                        <a:gd name="T120" fmla="*/ 165 w 330"/>
                        <a:gd name="T121" fmla="*/ 267 h 330"/>
                        <a:gd name="T122" fmla="*/ 165 w 330"/>
                        <a:gd name="T123" fmla="*/ 63 h 330"/>
                        <a:gd name="T124" fmla="*/ 165 w 330"/>
                        <a:gd name="T125" fmla="*/ 267 h 3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330" h="330">
                          <a:moveTo>
                            <a:pt x="298" y="152"/>
                          </a:moveTo>
                          <a:cubicBezTo>
                            <a:pt x="301" y="158"/>
                            <a:pt x="307" y="161"/>
                            <a:pt x="313" y="161"/>
                          </a:cubicBezTo>
                          <a:cubicBezTo>
                            <a:pt x="322" y="161"/>
                            <a:pt x="330" y="154"/>
                            <a:pt x="330" y="144"/>
                          </a:cubicBezTo>
                          <a:cubicBezTo>
                            <a:pt x="330" y="135"/>
                            <a:pt x="322" y="128"/>
                            <a:pt x="313" y="128"/>
                          </a:cubicBezTo>
                          <a:cubicBezTo>
                            <a:pt x="307" y="128"/>
                            <a:pt x="301" y="131"/>
                            <a:pt x="298" y="137"/>
                          </a:cubicBezTo>
                          <a:cubicBezTo>
                            <a:pt x="284" y="137"/>
                            <a:pt x="284" y="137"/>
                            <a:pt x="284" y="137"/>
                          </a:cubicBezTo>
                          <a:cubicBezTo>
                            <a:pt x="284" y="111"/>
                            <a:pt x="284" y="111"/>
                            <a:pt x="284" y="111"/>
                          </a:cubicBezTo>
                          <a:cubicBezTo>
                            <a:pt x="298" y="111"/>
                            <a:pt x="298" y="111"/>
                            <a:pt x="298" y="111"/>
                          </a:cubicBezTo>
                          <a:cubicBezTo>
                            <a:pt x="301" y="116"/>
                            <a:pt x="307" y="120"/>
                            <a:pt x="313" y="120"/>
                          </a:cubicBezTo>
                          <a:cubicBezTo>
                            <a:pt x="322" y="120"/>
                            <a:pt x="330" y="112"/>
                            <a:pt x="330" y="103"/>
                          </a:cubicBezTo>
                          <a:cubicBezTo>
                            <a:pt x="330" y="94"/>
                            <a:pt x="322" y="86"/>
                            <a:pt x="313" y="86"/>
                          </a:cubicBezTo>
                          <a:cubicBezTo>
                            <a:pt x="307" y="86"/>
                            <a:pt x="301" y="90"/>
                            <a:pt x="298" y="95"/>
                          </a:cubicBezTo>
                          <a:cubicBezTo>
                            <a:pt x="284" y="95"/>
                            <a:pt x="284" y="95"/>
                            <a:pt x="284" y="95"/>
                          </a:cubicBezTo>
                          <a:cubicBezTo>
                            <a:pt x="284" y="87"/>
                            <a:pt x="284" y="87"/>
                            <a:pt x="284" y="87"/>
                          </a:cubicBezTo>
                          <a:cubicBezTo>
                            <a:pt x="284" y="65"/>
                            <a:pt x="266" y="46"/>
                            <a:pt x="243" y="46"/>
                          </a:cubicBezTo>
                          <a:cubicBezTo>
                            <a:pt x="235" y="46"/>
                            <a:pt x="235" y="46"/>
                            <a:pt x="235" y="46"/>
                          </a:cubicBezTo>
                          <a:cubicBezTo>
                            <a:pt x="235" y="32"/>
                            <a:pt x="235" y="32"/>
                            <a:pt x="235" y="32"/>
                          </a:cubicBezTo>
                          <a:cubicBezTo>
                            <a:pt x="240" y="29"/>
                            <a:pt x="244" y="23"/>
                            <a:pt x="244" y="17"/>
                          </a:cubicBezTo>
                          <a:cubicBezTo>
                            <a:pt x="244" y="8"/>
                            <a:pt x="237" y="0"/>
                            <a:pt x="227" y="0"/>
                          </a:cubicBezTo>
                          <a:cubicBezTo>
                            <a:pt x="218" y="0"/>
                            <a:pt x="211" y="8"/>
                            <a:pt x="211" y="17"/>
                          </a:cubicBezTo>
                          <a:cubicBezTo>
                            <a:pt x="211" y="23"/>
                            <a:pt x="214" y="29"/>
                            <a:pt x="219" y="32"/>
                          </a:cubicBezTo>
                          <a:cubicBezTo>
                            <a:pt x="219" y="46"/>
                            <a:pt x="219" y="46"/>
                            <a:pt x="219" y="46"/>
                          </a:cubicBezTo>
                          <a:cubicBezTo>
                            <a:pt x="194" y="46"/>
                            <a:pt x="194" y="46"/>
                            <a:pt x="194" y="46"/>
                          </a:cubicBezTo>
                          <a:cubicBezTo>
                            <a:pt x="194" y="32"/>
                            <a:pt x="194" y="32"/>
                            <a:pt x="194" y="32"/>
                          </a:cubicBezTo>
                          <a:cubicBezTo>
                            <a:pt x="199" y="29"/>
                            <a:pt x="203" y="23"/>
                            <a:pt x="203" y="17"/>
                          </a:cubicBezTo>
                          <a:cubicBezTo>
                            <a:pt x="203" y="8"/>
                            <a:pt x="195" y="0"/>
                            <a:pt x="186" y="0"/>
                          </a:cubicBezTo>
                          <a:cubicBezTo>
                            <a:pt x="177" y="0"/>
                            <a:pt x="169" y="8"/>
                            <a:pt x="169" y="17"/>
                          </a:cubicBezTo>
                          <a:cubicBezTo>
                            <a:pt x="169" y="23"/>
                            <a:pt x="173" y="29"/>
                            <a:pt x="178" y="32"/>
                          </a:cubicBezTo>
                          <a:cubicBezTo>
                            <a:pt x="178" y="46"/>
                            <a:pt x="178" y="46"/>
                            <a:pt x="178" y="46"/>
                          </a:cubicBezTo>
                          <a:cubicBezTo>
                            <a:pt x="152" y="46"/>
                            <a:pt x="152" y="46"/>
                            <a:pt x="152" y="46"/>
                          </a:cubicBezTo>
                          <a:cubicBezTo>
                            <a:pt x="152" y="32"/>
                            <a:pt x="152" y="32"/>
                            <a:pt x="152" y="32"/>
                          </a:cubicBezTo>
                          <a:cubicBezTo>
                            <a:pt x="158" y="29"/>
                            <a:pt x="161" y="23"/>
                            <a:pt x="161" y="17"/>
                          </a:cubicBezTo>
                          <a:cubicBezTo>
                            <a:pt x="161" y="8"/>
                            <a:pt x="154" y="0"/>
                            <a:pt x="144" y="0"/>
                          </a:cubicBezTo>
                          <a:cubicBezTo>
                            <a:pt x="135" y="0"/>
                            <a:pt x="128" y="8"/>
                            <a:pt x="128" y="17"/>
                          </a:cubicBezTo>
                          <a:cubicBezTo>
                            <a:pt x="128" y="23"/>
                            <a:pt x="131" y="29"/>
                            <a:pt x="137" y="32"/>
                          </a:cubicBezTo>
                          <a:cubicBezTo>
                            <a:pt x="137" y="46"/>
                            <a:pt x="137" y="46"/>
                            <a:pt x="137" y="46"/>
                          </a:cubicBezTo>
                          <a:cubicBezTo>
                            <a:pt x="111" y="46"/>
                            <a:pt x="111" y="46"/>
                            <a:pt x="111" y="46"/>
                          </a:cubicBezTo>
                          <a:cubicBezTo>
                            <a:pt x="111" y="32"/>
                            <a:pt x="111" y="32"/>
                            <a:pt x="111" y="32"/>
                          </a:cubicBezTo>
                          <a:cubicBezTo>
                            <a:pt x="116" y="29"/>
                            <a:pt x="120" y="23"/>
                            <a:pt x="120" y="17"/>
                          </a:cubicBezTo>
                          <a:cubicBezTo>
                            <a:pt x="120" y="8"/>
                            <a:pt x="112" y="0"/>
                            <a:pt x="103" y="0"/>
                          </a:cubicBezTo>
                          <a:cubicBezTo>
                            <a:pt x="94" y="0"/>
                            <a:pt x="86" y="8"/>
                            <a:pt x="86" y="17"/>
                          </a:cubicBezTo>
                          <a:cubicBezTo>
                            <a:pt x="86" y="23"/>
                            <a:pt x="90" y="29"/>
                            <a:pt x="95" y="32"/>
                          </a:cubicBezTo>
                          <a:cubicBezTo>
                            <a:pt x="95" y="46"/>
                            <a:pt x="95" y="46"/>
                            <a:pt x="95" y="46"/>
                          </a:cubicBezTo>
                          <a:cubicBezTo>
                            <a:pt x="87" y="46"/>
                            <a:pt x="87" y="46"/>
                            <a:pt x="87" y="46"/>
                          </a:cubicBezTo>
                          <a:cubicBezTo>
                            <a:pt x="65" y="46"/>
                            <a:pt x="46" y="65"/>
                            <a:pt x="46" y="87"/>
                          </a:cubicBezTo>
                          <a:cubicBezTo>
                            <a:pt x="46" y="95"/>
                            <a:pt x="46" y="95"/>
                            <a:pt x="46" y="95"/>
                          </a:cubicBezTo>
                          <a:cubicBezTo>
                            <a:pt x="32" y="95"/>
                            <a:pt x="32" y="95"/>
                            <a:pt x="32" y="95"/>
                          </a:cubicBezTo>
                          <a:cubicBezTo>
                            <a:pt x="29" y="90"/>
                            <a:pt x="23" y="86"/>
                            <a:pt x="17" y="86"/>
                          </a:cubicBezTo>
                          <a:cubicBezTo>
                            <a:pt x="8" y="86"/>
                            <a:pt x="0" y="94"/>
                            <a:pt x="0" y="103"/>
                          </a:cubicBezTo>
                          <a:cubicBezTo>
                            <a:pt x="0" y="112"/>
                            <a:pt x="8" y="120"/>
                            <a:pt x="17" y="120"/>
                          </a:cubicBezTo>
                          <a:cubicBezTo>
                            <a:pt x="23" y="120"/>
                            <a:pt x="29" y="116"/>
                            <a:pt x="32" y="111"/>
                          </a:cubicBezTo>
                          <a:cubicBezTo>
                            <a:pt x="46" y="111"/>
                            <a:pt x="46" y="111"/>
                            <a:pt x="46" y="111"/>
                          </a:cubicBezTo>
                          <a:cubicBezTo>
                            <a:pt x="46" y="137"/>
                            <a:pt x="46" y="137"/>
                            <a:pt x="46" y="137"/>
                          </a:cubicBezTo>
                          <a:cubicBezTo>
                            <a:pt x="32" y="137"/>
                            <a:pt x="32" y="137"/>
                            <a:pt x="32" y="137"/>
                          </a:cubicBezTo>
                          <a:cubicBezTo>
                            <a:pt x="29" y="131"/>
                            <a:pt x="23" y="128"/>
                            <a:pt x="17" y="128"/>
                          </a:cubicBezTo>
                          <a:cubicBezTo>
                            <a:pt x="8" y="128"/>
                            <a:pt x="0" y="135"/>
                            <a:pt x="0" y="144"/>
                          </a:cubicBezTo>
                          <a:cubicBezTo>
                            <a:pt x="0" y="154"/>
                            <a:pt x="8" y="161"/>
                            <a:pt x="17" y="161"/>
                          </a:cubicBezTo>
                          <a:cubicBezTo>
                            <a:pt x="23" y="161"/>
                            <a:pt x="29" y="158"/>
                            <a:pt x="32" y="152"/>
                          </a:cubicBezTo>
                          <a:cubicBezTo>
                            <a:pt x="46" y="152"/>
                            <a:pt x="46" y="152"/>
                            <a:pt x="46" y="152"/>
                          </a:cubicBezTo>
                          <a:cubicBezTo>
                            <a:pt x="46" y="178"/>
                            <a:pt x="46" y="178"/>
                            <a:pt x="46" y="178"/>
                          </a:cubicBezTo>
                          <a:cubicBezTo>
                            <a:pt x="32" y="178"/>
                            <a:pt x="32" y="178"/>
                            <a:pt x="32" y="178"/>
                          </a:cubicBezTo>
                          <a:cubicBezTo>
                            <a:pt x="29" y="173"/>
                            <a:pt x="23" y="169"/>
                            <a:pt x="17" y="169"/>
                          </a:cubicBezTo>
                          <a:cubicBezTo>
                            <a:pt x="8" y="169"/>
                            <a:pt x="0" y="177"/>
                            <a:pt x="0" y="186"/>
                          </a:cubicBezTo>
                          <a:cubicBezTo>
                            <a:pt x="0" y="195"/>
                            <a:pt x="8" y="203"/>
                            <a:pt x="17" y="203"/>
                          </a:cubicBezTo>
                          <a:cubicBezTo>
                            <a:pt x="23" y="203"/>
                            <a:pt x="29" y="199"/>
                            <a:pt x="32" y="194"/>
                          </a:cubicBezTo>
                          <a:cubicBezTo>
                            <a:pt x="46" y="194"/>
                            <a:pt x="46" y="194"/>
                            <a:pt x="46" y="194"/>
                          </a:cubicBezTo>
                          <a:cubicBezTo>
                            <a:pt x="46" y="219"/>
                            <a:pt x="46" y="219"/>
                            <a:pt x="46" y="219"/>
                          </a:cubicBezTo>
                          <a:cubicBezTo>
                            <a:pt x="32" y="219"/>
                            <a:pt x="32" y="219"/>
                            <a:pt x="32" y="219"/>
                          </a:cubicBezTo>
                          <a:cubicBezTo>
                            <a:pt x="29" y="214"/>
                            <a:pt x="23" y="211"/>
                            <a:pt x="17" y="211"/>
                          </a:cubicBezTo>
                          <a:cubicBezTo>
                            <a:pt x="8" y="211"/>
                            <a:pt x="0" y="218"/>
                            <a:pt x="0" y="227"/>
                          </a:cubicBezTo>
                          <a:cubicBezTo>
                            <a:pt x="0" y="237"/>
                            <a:pt x="8" y="244"/>
                            <a:pt x="17" y="244"/>
                          </a:cubicBezTo>
                          <a:cubicBezTo>
                            <a:pt x="23" y="244"/>
                            <a:pt x="29" y="240"/>
                            <a:pt x="32" y="235"/>
                          </a:cubicBezTo>
                          <a:cubicBezTo>
                            <a:pt x="46" y="235"/>
                            <a:pt x="46" y="235"/>
                            <a:pt x="46" y="235"/>
                          </a:cubicBezTo>
                          <a:cubicBezTo>
                            <a:pt x="46" y="243"/>
                            <a:pt x="46" y="243"/>
                            <a:pt x="46" y="243"/>
                          </a:cubicBezTo>
                          <a:cubicBezTo>
                            <a:pt x="46" y="266"/>
                            <a:pt x="65" y="284"/>
                            <a:pt x="87" y="284"/>
                          </a:cubicBezTo>
                          <a:cubicBezTo>
                            <a:pt x="95" y="284"/>
                            <a:pt x="95" y="284"/>
                            <a:pt x="95" y="284"/>
                          </a:cubicBezTo>
                          <a:cubicBezTo>
                            <a:pt x="95" y="298"/>
                            <a:pt x="95" y="298"/>
                            <a:pt x="95" y="298"/>
                          </a:cubicBezTo>
                          <a:cubicBezTo>
                            <a:pt x="90" y="301"/>
                            <a:pt x="86" y="307"/>
                            <a:pt x="86" y="313"/>
                          </a:cubicBezTo>
                          <a:cubicBezTo>
                            <a:pt x="86" y="322"/>
                            <a:pt x="94" y="330"/>
                            <a:pt x="103" y="330"/>
                          </a:cubicBezTo>
                          <a:cubicBezTo>
                            <a:pt x="112" y="330"/>
                            <a:pt x="120" y="322"/>
                            <a:pt x="120" y="313"/>
                          </a:cubicBezTo>
                          <a:cubicBezTo>
                            <a:pt x="120" y="307"/>
                            <a:pt x="116" y="301"/>
                            <a:pt x="111" y="298"/>
                          </a:cubicBezTo>
                          <a:cubicBezTo>
                            <a:pt x="111" y="284"/>
                            <a:pt x="111" y="284"/>
                            <a:pt x="111" y="284"/>
                          </a:cubicBezTo>
                          <a:cubicBezTo>
                            <a:pt x="137" y="284"/>
                            <a:pt x="137" y="284"/>
                            <a:pt x="137" y="284"/>
                          </a:cubicBezTo>
                          <a:cubicBezTo>
                            <a:pt x="137" y="298"/>
                            <a:pt x="137" y="298"/>
                            <a:pt x="137" y="298"/>
                          </a:cubicBezTo>
                          <a:cubicBezTo>
                            <a:pt x="131" y="301"/>
                            <a:pt x="128" y="307"/>
                            <a:pt x="128" y="313"/>
                          </a:cubicBezTo>
                          <a:cubicBezTo>
                            <a:pt x="128" y="322"/>
                            <a:pt x="135" y="330"/>
                            <a:pt x="144" y="330"/>
                          </a:cubicBezTo>
                          <a:cubicBezTo>
                            <a:pt x="154" y="330"/>
                            <a:pt x="161" y="322"/>
                            <a:pt x="161" y="313"/>
                          </a:cubicBezTo>
                          <a:cubicBezTo>
                            <a:pt x="161" y="307"/>
                            <a:pt x="158" y="301"/>
                            <a:pt x="152" y="298"/>
                          </a:cubicBezTo>
                          <a:cubicBezTo>
                            <a:pt x="152" y="284"/>
                            <a:pt x="152" y="284"/>
                            <a:pt x="152" y="284"/>
                          </a:cubicBezTo>
                          <a:cubicBezTo>
                            <a:pt x="178" y="284"/>
                            <a:pt x="178" y="284"/>
                            <a:pt x="178" y="284"/>
                          </a:cubicBezTo>
                          <a:cubicBezTo>
                            <a:pt x="178" y="298"/>
                            <a:pt x="178" y="298"/>
                            <a:pt x="178" y="298"/>
                          </a:cubicBezTo>
                          <a:cubicBezTo>
                            <a:pt x="173" y="301"/>
                            <a:pt x="169" y="307"/>
                            <a:pt x="169" y="313"/>
                          </a:cubicBezTo>
                          <a:cubicBezTo>
                            <a:pt x="169" y="322"/>
                            <a:pt x="177" y="330"/>
                            <a:pt x="186" y="330"/>
                          </a:cubicBezTo>
                          <a:cubicBezTo>
                            <a:pt x="195" y="330"/>
                            <a:pt x="203" y="322"/>
                            <a:pt x="203" y="313"/>
                          </a:cubicBezTo>
                          <a:cubicBezTo>
                            <a:pt x="203" y="307"/>
                            <a:pt x="199" y="301"/>
                            <a:pt x="194" y="298"/>
                          </a:cubicBezTo>
                          <a:cubicBezTo>
                            <a:pt x="194" y="284"/>
                            <a:pt x="194" y="284"/>
                            <a:pt x="194" y="284"/>
                          </a:cubicBezTo>
                          <a:cubicBezTo>
                            <a:pt x="219" y="284"/>
                            <a:pt x="219" y="284"/>
                            <a:pt x="219" y="284"/>
                          </a:cubicBezTo>
                          <a:cubicBezTo>
                            <a:pt x="219" y="298"/>
                            <a:pt x="219" y="298"/>
                            <a:pt x="219" y="298"/>
                          </a:cubicBezTo>
                          <a:cubicBezTo>
                            <a:pt x="214" y="301"/>
                            <a:pt x="211" y="307"/>
                            <a:pt x="211" y="313"/>
                          </a:cubicBezTo>
                          <a:cubicBezTo>
                            <a:pt x="211" y="322"/>
                            <a:pt x="218" y="330"/>
                            <a:pt x="227" y="330"/>
                          </a:cubicBezTo>
                          <a:cubicBezTo>
                            <a:pt x="237" y="330"/>
                            <a:pt x="244" y="322"/>
                            <a:pt x="244" y="313"/>
                          </a:cubicBezTo>
                          <a:cubicBezTo>
                            <a:pt x="244" y="307"/>
                            <a:pt x="240" y="301"/>
                            <a:pt x="235" y="298"/>
                          </a:cubicBezTo>
                          <a:cubicBezTo>
                            <a:pt x="235" y="284"/>
                            <a:pt x="235" y="284"/>
                            <a:pt x="235" y="284"/>
                          </a:cubicBezTo>
                          <a:cubicBezTo>
                            <a:pt x="243" y="284"/>
                            <a:pt x="243" y="284"/>
                            <a:pt x="243" y="284"/>
                          </a:cubicBezTo>
                          <a:cubicBezTo>
                            <a:pt x="266" y="284"/>
                            <a:pt x="284" y="266"/>
                            <a:pt x="284" y="243"/>
                          </a:cubicBezTo>
                          <a:cubicBezTo>
                            <a:pt x="284" y="235"/>
                            <a:pt x="284" y="235"/>
                            <a:pt x="284" y="235"/>
                          </a:cubicBezTo>
                          <a:cubicBezTo>
                            <a:pt x="298" y="235"/>
                            <a:pt x="298" y="235"/>
                            <a:pt x="298" y="235"/>
                          </a:cubicBezTo>
                          <a:cubicBezTo>
                            <a:pt x="301" y="240"/>
                            <a:pt x="307" y="244"/>
                            <a:pt x="313" y="244"/>
                          </a:cubicBezTo>
                          <a:cubicBezTo>
                            <a:pt x="322" y="244"/>
                            <a:pt x="330" y="237"/>
                            <a:pt x="330" y="227"/>
                          </a:cubicBezTo>
                          <a:cubicBezTo>
                            <a:pt x="330" y="218"/>
                            <a:pt x="322" y="211"/>
                            <a:pt x="313" y="211"/>
                          </a:cubicBezTo>
                          <a:cubicBezTo>
                            <a:pt x="307" y="211"/>
                            <a:pt x="301" y="214"/>
                            <a:pt x="298" y="219"/>
                          </a:cubicBezTo>
                          <a:cubicBezTo>
                            <a:pt x="284" y="219"/>
                            <a:pt x="284" y="219"/>
                            <a:pt x="284" y="219"/>
                          </a:cubicBezTo>
                          <a:cubicBezTo>
                            <a:pt x="284" y="194"/>
                            <a:pt x="284" y="194"/>
                            <a:pt x="284" y="194"/>
                          </a:cubicBezTo>
                          <a:cubicBezTo>
                            <a:pt x="298" y="194"/>
                            <a:pt x="298" y="194"/>
                            <a:pt x="298" y="194"/>
                          </a:cubicBezTo>
                          <a:cubicBezTo>
                            <a:pt x="301" y="199"/>
                            <a:pt x="307" y="203"/>
                            <a:pt x="313" y="203"/>
                          </a:cubicBezTo>
                          <a:cubicBezTo>
                            <a:pt x="322" y="203"/>
                            <a:pt x="330" y="195"/>
                            <a:pt x="330" y="186"/>
                          </a:cubicBezTo>
                          <a:cubicBezTo>
                            <a:pt x="330" y="177"/>
                            <a:pt x="322" y="169"/>
                            <a:pt x="313" y="169"/>
                          </a:cubicBezTo>
                          <a:cubicBezTo>
                            <a:pt x="307" y="169"/>
                            <a:pt x="301" y="173"/>
                            <a:pt x="298" y="178"/>
                          </a:cubicBezTo>
                          <a:cubicBezTo>
                            <a:pt x="284" y="178"/>
                            <a:pt x="284" y="178"/>
                            <a:pt x="284" y="178"/>
                          </a:cubicBezTo>
                          <a:cubicBezTo>
                            <a:pt x="284" y="152"/>
                            <a:pt x="284" y="152"/>
                            <a:pt x="284" y="152"/>
                          </a:cubicBezTo>
                          <a:lnTo>
                            <a:pt x="298" y="152"/>
                          </a:lnTo>
                          <a:close/>
                          <a:moveTo>
                            <a:pt x="165" y="267"/>
                          </a:moveTo>
                          <a:cubicBezTo>
                            <a:pt x="109" y="267"/>
                            <a:pt x="63" y="221"/>
                            <a:pt x="63" y="165"/>
                          </a:cubicBezTo>
                          <a:cubicBezTo>
                            <a:pt x="63" y="109"/>
                            <a:pt x="109" y="63"/>
                            <a:pt x="165" y="63"/>
                          </a:cubicBezTo>
                          <a:cubicBezTo>
                            <a:pt x="221" y="63"/>
                            <a:pt x="267" y="109"/>
                            <a:pt x="267" y="165"/>
                          </a:cubicBezTo>
                          <a:cubicBezTo>
                            <a:pt x="267" y="221"/>
                            <a:pt x="221" y="267"/>
                            <a:pt x="165" y="267"/>
                          </a:cubicBezTo>
                          <a:close/>
                        </a:path>
                      </a:pathLst>
                    </a:custGeom>
                    <a:solidFill>
                      <a:schemeClr val="tx2"/>
                    </a:solidFill>
                    <a:ln>
                      <a:solidFill>
                        <a:schemeClr val="bg2"/>
                      </a:solidFill>
                      <a:headEnd type="none" w="med" len="med"/>
                      <a:tailEnd type="none" w="med" len="med"/>
                    </a:ln>
                    <a:effectLst/>
                    <a:ex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1417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353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8635106" y="4651691"/>
                  <a:ext cx="704429" cy="852494"/>
                  <a:chOff x="1156020" y="2248829"/>
                  <a:chExt cx="704429" cy="852494"/>
                </a:xfrm>
              </p:grpSpPr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1156020" y="2248829"/>
                    <a:ext cx="704429" cy="18660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lIns="45707" tIns="45707" rIns="45707" bIns="45707" rtlCol="0" anchor="ctr">
                    <a:noAutofit/>
                  </a:bodyPr>
                  <a:lstStyle/>
                  <a:p>
                    <a:pPr algn="ctr" defTabSz="914120">
                      <a:lnSpc>
                        <a:spcPct val="90000"/>
                      </a:lnSpc>
                      <a:spcAft>
                        <a:spcPts val="600"/>
                      </a:spcAft>
                      <a:defRPr/>
                    </a:pPr>
                    <a:r>
                      <a:rPr lang="en-US" sz="800" b="1" kern="0" dirty="0">
                        <a:solidFill>
                          <a:schemeClr val="tx2"/>
                        </a:solidFill>
                      </a:rPr>
                      <a:t>CONTAINER</a:t>
                    </a:r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 bwMode="auto">
                  <a:xfrm>
                    <a:off x="1156020" y="2435433"/>
                    <a:ext cx="704429" cy="66589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8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600" kern="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269" name="Group 268"/>
                  <p:cNvGrpSpPr/>
                  <p:nvPr/>
                </p:nvGrpSpPr>
                <p:grpSpPr>
                  <a:xfrm>
                    <a:off x="1282952" y="2590867"/>
                    <a:ext cx="471171" cy="380335"/>
                    <a:chOff x="4406091" y="6049087"/>
                    <a:chExt cx="3960813" cy="3197225"/>
                  </a:xfrm>
                  <a:solidFill>
                    <a:schemeClr val="tx2"/>
                  </a:solidFill>
                </p:grpSpPr>
                <p:sp>
                  <p:nvSpPr>
                    <p:cNvPr id="270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406091" y="6049087"/>
                      <a:ext cx="2847975" cy="2813050"/>
                    </a:xfrm>
                    <a:custGeom>
                      <a:avLst/>
                      <a:gdLst>
                        <a:gd name="T0" fmla="*/ 744 w 757"/>
                        <a:gd name="T1" fmla="*/ 466 h 748"/>
                        <a:gd name="T2" fmla="*/ 755 w 757"/>
                        <a:gd name="T3" fmla="*/ 399 h 748"/>
                        <a:gd name="T4" fmla="*/ 739 w 757"/>
                        <a:gd name="T5" fmla="*/ 373 h 748"/>
                        <a:gd name="T6" fmla="*/ 644 w 757"/>
                        <a:gd name="T7" fmla="*/ 341 h 748"/>
                        <a:gd name="T8" fmla="*/ 638 w 757"/>
                        <a:gd name="T9" fmla="*/ 309 h 748"/>
                        <a:gd name="T10" fmla="*/ 716 w 757"/>
                        <a:gd name="T11" fmla="*/ 245 h 748"/>
                        <a:gd name="T12" fmla="*/ 721 w 757"/>
                        <a:gd name="T13" fmla="*/ 215 h 748"/>
                        <a:gd name="T14" fmla="*/ 687 w 757"/>
                        <a:gd name="T15" fmla="*/ 157 h 748"/>
                        <a:gd name="T16" fmla="*/ 658 w 757"/>
                        <a:gd name="T17" fmla="*/ 146 h 748"/>
                        <a:gd name="T18" fmla="*/ 565 w 757"/>
                        <a:gd name="T19" fmla="*/ 181 h 748"/>
                        <a:gd name="T20" fmla="*/ 536 w 757"/>
                        <a:gd name="T21" fmla="*/ 157 h 748"/>
                        <a:gd name="T22" fmla="*/ 556 w 757"/>
                        <a:gd name="T23" fmla="*/ 55 h 748"/>
                        <a:gd name="T24" fmla="*/ 541 w 757"/>
                        <a:gd name="T25" fmla="*/ 28 h 748"/>
                        <a:gd name="T26" fmla="*/ 477 w 757"/>
                        <a:gd name="T27" fmla="*/ 5 h 748"/>
                        <a:gd name="T28" fmla="*/ 449 w 757"/>
                        <a:gd name="T29" fmla="*/ 15 h 748"/>
                        <a:gd name="T30" fmla="*/ 397 w 757"/>
                        <a:gd name="T31" fmla="*/ 106 h 748"/>
                        <a:gd name="T32" fmla="*/ 378 w 757"/>
                        <a:gd name="T33" fmla="*/ 105 h 748"/>
                        <a:gd name="T34" fmla="*/ 362 w 757"/>
                        <a:gd name="T35" fmla="*/ 106 h 748"/>
                        <a:gd name="T36" fmla="*/ 311 w 757"/>
                        <a:gd name="T37" fmla="*/ 15 h 748"/>
                        <a:gd name="T38" fmla="*/ 282 w 757"/>
                        <a:gd name="T39" fmla="*/ 4 h 748"/>
                        <a:gd name="T40" fmla="*/ 218 w 757"/>
                        <a:gd name="T41" fmla="*/ 27 h 748"/>
                        <a:gd name="T42" fmla="*/ 203 w 757"/>
                        <a:gd name="T43" fmla="*/ 54 h 748"/>
                        <a:gd name="T44" fmla="*/ 222 w 757"/>
                        <a:gd name="T45" fmla="*/ 156 h 748"/>
                        <a:gd name="T46" fmla="*/ 192 w 757"/>
                        <a:gd name="T47" fmla="*/ 181 h 748"/>
                        <a:gd name="T48" fmla="*/ 103 w 757"/>
                        <a:gd name="T49" fmla="*/ 145 h 748"/>
                        <a:gd name="T50" fmla="*/ 74 w 757"/>
                        <a:gd name="T51" fmla="*/ 155 h 748"/>
                        <a:gd name="T52" fmla="*/ 39 w 757"/>
                        <a:gd name="T53" fmla="*/ 213 h 748"/>
                        <a:gd name="T54" fmla="*/ 44 w 757"/>
                        <a:gd name="T55" fmla="*/ 243 h 748"/>
                        <a:gd name="T56" fmla="*/ 119 w 757"/>
                        <a:gd name="T57" fmla="*/ 307 h 748"/>
                        <a:gd name="T58" fmla="*/ 113 w 757"/>
                        <a:gd name="T59" fmla="*/ 341 h 748"/>
                        <a:gd name="T60" fmla="*/ 17 w 757"/>
                        <a:gd name="T61" fmla="*/ 373 h 748"/>
                        <a:gd name="T62" fmla="*/ 2 w 757"/>
                        <a:gd name="T63" fmla="*/ 400 h 748"/>
                        <a:gd name="T64" fmla="*/ 13 w 757"/>
                        <a:gd name="T65" fmla="*/ 466 h 748"/>
                        <a:gd name="T66" fmla="*/ 37 w 757"/>
                        <a:gd name="T67" fmla="*/ 486 h 748"/>
                        <a:gd name="T68" fmla="*/ 136 w 757"/>
                        <a:gd name="T69" fmla="*/ 486 h 748"/>
                        <a:gd name="T70" fmla="*/ 154 w 757"/>
                        <a:gd name="T71" fmla="*/ 519 h 748"/>
                        <a:gd name="T72" fmla="*/ 102 w 757"/>
                        <a:gd name="T73" fmla="*/ 604 h 748"/>
                        <a:gd name="T74" fmla="*/ 107 w 757"/>
                        <a:gd name="T75" fmla="*/ 634 h 748"/>
                        <a:gd name="T76" fmla="*/ 158 w 757"/>
                        <a:gd name="T77" fmla="*/ 678 h 748"/>
                        <a:gd name="T78" fmla="*/ 189 w 757"/>
                        <a:gd name="T79" fmla="*/ 679 h 748"/>
                        <a:gd name="T80" fmla="*/ 265 w 757"/>
                        <a:gd name="T81" fmla="*/ 615 h 748"/>
                        <a:gd name="T82" fmla="*/ 303 w 757"/>
                        <a:gd name="T83" fmla="*/ 629 h 748"/>
                        <a:gd name="T84" fmla="*/ 318 w 757"/>
                        <a:gd name="T85" fmla="*/ 729 h 748"/>
                        <a:gd name="T86" fmla="*/ 342 w 757"/>
                        <a:gd name="T87" fmla="*/ 748 h 748"/>
                        <a:gd name="T88" fmla="*/ 409 w 757"/>
                        <a:gd name="T89" fmla="*/ 748 h 748"/>
                        <a:gd name="T90" fmla="*/ 433 w 757"/>
                        <a:gd name="T91" fmla="*/ 729 h 748"/>
                        <a:gd name="T92" fmla="*/ 450 w 757"/>
                        <a:gd name="T93" fmla="*/ 631 h 748"/>
                        <a:gd name="T94" fmla="*/ 489 w 757"/>
                        <a:gd name="T95" fmla="*/ 617 h 748"/>
                        <a:gd name="T96" fmla="*/ 562 w 757"/>
                        <a:gd name="T97" fmla="*/ 680 h 748"/>
                        <a:gd name="T98" fmla="*/ 592 w 757"/>
                        <a:gd name="T99" fmla="*/ 680 h 748"/>
                        <a:gd name="T100" fmla="*/ 644 w 757"/>
                        <a:gd name="T101" fmla="*/ 636 h 748"/>
                        <a:gd name="T102" fmla="*/ 649 w 757"/>
                        <a:gd name="T103" fmla="*/ 606 h 748"/>
                        <a:gd name="T104" fmla="*/ 600 w 757"/>
                        <a:gd name="T105" fmla="*/ 522 h 748"/>
                        <a:gd name="T106" fmla="*/ 621 w 757"/>
                        <a:gd name="T107" fmla="*/ 486 h 748"/>
                        <a:gd name="T108" fmla="*/ 721 w 757"/>
                        <a:gd name="T109" fmla="*/ 486 h 748"/>
                        <a:gd name="T110" fmla="*/ 744 w 757"/>
                        <a:gd name="T111" fmla="*/ 466 h 748"/>
                        <a:gd name="T112" fmla="*/ 528 w 757"/>
                        <a:gd name="T113" fmla="*/ 373 h 748"/>
                        <a:gd name="T114" fmla="*/ 378 w 757"/>
                        <a:gd name="T115" fmla="*/ 522 h 748"/>
                        <a:gd name="T116" fmla="*/ 229 w 757"/>
                        <a:gd name="T117" fmla="*/ 373 h 748"/>
                        <a:gd name="T118" fmla="*/ 378 w 757"/>
                        <a:gd name="T119" fmla="*/ 223 h 748"/>
                        <a:gd name="T120" fmla="*/ 528 w 757"/>
                        <a:gd name="T121" fmla="*/ 373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757" h="748">
                          <a:moveTo>
                            <a:pt x="744" y="466"/>
                          </a:moveTo>
                          <a:cubicBezTo>
                            <a:pt x="755" y="399"/>
                            <a:pt x="755" y="399"/>
                            <a:pt x="755" y="399"/>
                          </a:cubicBezTo>
                          <a:cubicBezTo>
                            <a:pt x="757" y="388"/>
                            <a:pt x="750" y="377"/>
                            <a:pt x="739" y="373"/>
                          </a:cubicBezTo>
                          <a:cubicBezTo>
                            <a:pt x="644" y="341"/>
                            <a:pt x="644" y="341"/>
                            <a:pt x="644" y="341"/>
                          </a:cubicBezTo>
                          <a:cubicBezTo>
                            <a:pt x="643" y="330"/>
                            <a:pt x="641" y="319"/>
                            <a:pt x="638" y="309"/>
                          </a:cubicBezTo>
                          <a:cubicBezTo>
                            <a:pt x="716" y="245"/>
                            <a:pt x="716" y="245"/>
                            <a:pt x="716" y="245"/>
                          </a:cubicBezTo>
                          <a:cubicBezTo>
                            <a:pt x="725" y="238"/>
                            <a:pt x="727" y="225"/>
                            <a:pt x="721" y="215"/>
                          </a:cubicBezTo>
                          <a:cubicBezTo>
                            <a:pt x="687" y="157"/>
                            <a:pt x="687" y="157"/>
                            <a:pt x="687" y="157"/>
                          </a:cubicBezTo>
                          <a:cubicBezTo>
                            <a:pt x="681" y="147"/>
                            <a:pt x="669" y="142"/>
                            <a:pt x="658" y="146"/>
                          </a:cubicBezTo>
                          <a:cubicBezTo>
                            <a:pt x="565" y="181"/>
                            <a:pt x="565" y="181"/>
                            <a:pt x="565" y="181"/>
                          </a:cubicBezTo>
                          <a:cubicBezTo>
                            <a:pt x="556" y="172"/>
                            <a:pt x="547" y="164"/>
                            <a:pt x="536" y="157"/>
                          </a:cubicBezTo>
                          <a:cubicBezTo>
                            <a:pt x="556" y="55"/>
                            <a:pt x="556" y="55"/>
                            <a:pt x="556" y="55"/>
                          </a:cubicBezTo>
                          <a:cubicBezTo>
                            <a:pt x="558" y="43"/>
                            <a:pt x="552" y="32"/>
                            <a:pt x="541" y="28"/>
                          </a:cubicBezTo>
                          <a:cubicBezTo>
                            <a:pt x="477" y="5"/>
                            <a:pt x="477" y="5"/>
                            <a:pt x="477" y="5"/>
                          </a:cubicBezTo>
                          <a:cubicBezTo>
                            <a:pt x="467" y="1"/>
                            <a:pt x="455" y="5"/>
                            <a:pt x="449" y="15"/>
                          </a:cubicBezTo>
                          <a:cubicBezTo>
                            <a:pt x="397" y="106"/>
                            <a:pt x="397" y="106"/>
                            <a:pt x="397" y="106"/>
                          </a:cubicBezTo>
                          <a:cubicBezTo>
                            <a:pt x="391" y="105"/>
                            <a:pt x="385" y="105"/>
                            <a:pt x="378" y="105"/>
                          </a:cubicBezTo>
                          <a:cubicBezTo>
                            <a:pt x="373" y="105"/>
                            <a:pt x="367" y="105"/>
                            <a:pt x="362" y="106"/>
                          </a:cubicBezTo>
                          <a:cubicBezTo>
                            <a:pt x="311" y="15"/>
                            <a:pt x="311" y="15"/>
                            <a:pt x="311" y="15"/>
                          </a:cubicBezTo>
                          <a:cubicBezTo>
                            <a:pt x="305" y="4"/>
                            <a:pt x="293" y="0"/>
                            <a:pt x="282" y="4"/>
                          </a:cubicBezTo>
                          <a:cubicBezTo>
                            <a:pt x="218" y="27"/>
                            <a:pt x="218" y="27"/>
                            <a:pt x="218" y="27"/>
                          </a:cubicBezTo>
                          <a:cubicBezTo>
                            <a:pt x="208" y="31"/>
                            <a:pt x="201" y="42"/>
                            <a:pt x="203" y="54"/>
                          </a:cubicBezTo>
                          <a:cubicBezTo>
                            <a:pt x="222" y="156"/>
                            <a:pt x="222" y="156"/>
                            <a:pt x="222" y="156"/>
                          </a:cubicBezTo>
                          <a:cubicBezTo>
                            <a:pt x="211" y="163"/>
                            <a:pt x="201" y="172"/>
                            <a:pt x="192" y="181"/>
                          </a:cubicBezTo>
                          <a:cubicBezTo>
                            <a:pt x="103" y="145"/>
                            <a:pt x="103" y="145"/>
                            <a:pt x="103" y="145"/>
                          </a:cubicBezTo>
                          <a:cubicBezTo>
                            <a:pt x="92" y="141"/>
                            <a:pt x="80" y="145"/>
                            <a:pt x="74" y="155"/>
                          </a:cubicBezTo>
                          <a:cubicBezTo>
                            <a:pt x="39" y="213"/>
                            <a:pt x="39" y="213"/>
                            <a:pt x="39" y="213"/>
                          </a:cubicBezTo>
                          <a:cubicBezTo>
                            <a:pt x="33" y="223"/>
                            <a:pt x="35" y="235"/>
                            <a:pt x="44" y="243"/>
                          </a:cubicBezTo>
                          <a:cubicBezTo>
                            <a:pt x="119" y="307"/>
                            <a:pt x="119" y="307"/>
                            <a:pt x="119" y="307"/>
                          </a:cubicBezTo>
                          <a:cubicBezTo>
                            <a:pt x="116" y="318"/>
                            <a:pt x="114" y="329"/>
                            <a:pt x="113" y="341"/>
                          </a:cubicBezTo>
                          <a:cubicBezTo>
                            <a:pt x="17" y="373"/>
                            <a:pt x="17" y="373"/>
                            <a:pt x="17" y="373"/>
                          </a:cubicBezTo>
                          <a:cubicBezTo>
                            <a:pt x="6" y="377"/>
                            <a:pt x="0" y="388"/>
                            <a:pt x="2" y="400"/>
                          </a:cubicBezTo>
                          <a:cubicBezTo>
                            <a:pt x="13" y="466"/>
                            <a:pt x="13" y="466"/>
                            <a:pt x="13" y="466"/>
                          </a:cubicBezTo>
                          <a:cubicBezTo>
                            <a:pt x="15" y="478"/>
                            <a:pt x="25" y="486"/>
                            <a:pt x="37" y="486"/>
                          </a:cubicBezTo>
                          <a:cubicBezTo>
                            <a:pt x="136" y="486"/>
                            <a:pt x="136" y="486"/>
                            <a:pt x="136" y="486"/>
                          </a:cubicBezTo>
                          <a:cubicBezTo>
                            <a:pt x="141" y="498"/>
                            <a:pt x="147" y="509"/>
                            <a:pt x="154" y="519"/>
                          </a:cubicBezTo>
                          <a:cubicBezTo>
                            <a:pt x="102" y="604"/>
                            <a:pt x="102" y="604"/>
                            <a:pt x="102" y="604"/>
                          </a:cubicBezTo>
                          <a:cubicBezTo>
                            <a:pt x="96" y="614"/>
                            <a:pt x="98" y="627"/>
                            <a:pt x="107" y="634"/>
                          </a:cubicBezTo>
                          <a:cubicBezTo>
                            <a:pt x="158" y="678"/>
                            <a:pt x="158" y="678"/>
                            <a:pt x="158" y="678"/>
                          </a:cubicBezTo>
                          <a:cubicBezTo>
                            <a:pt x="167" y="686"/>
                            <a:pt x="180" y="686"/>
                            <a:pt x="189" y="679"/>
                          </a:cubicBezTo>
                          <a:cubicBezTo>
                            <a:pt x="265" y="615"/>
                            <a:pt x="265" y="615"/>
                            <a:pt x="265" y="615"/>
                          </a:cubicBezTo>
                          <a:cubicBezTo>
                            <a:pt x="277" y="621"/>
                            <a:pt x="290" y="626"/>
                            <a:pt x="303" y="629"/>
                          </a:cubicBezTo>
                          <a:cubicBezTo>
                            <a:pt x="318" y="729"/>
                            <a:pt x="318" y="729"/>
                            <a:pt x="318" y="729"/>
                          </a:cubicBezTo>
                          <a:cubicBezTo>
                            <a:pt x="320" y="740"/>
                            <a:pt x="330" y="748"/>
                            <a:pt x="342" y="748"/>
                          </a:cubicBezTo>
                          <a:cubicBezTo>
                            <a:pt x="409" y="748"/>
                            <a:pt x="409" y="748"/>
                            <a:pt x="409" y="748"/>
                          </a:cubicBezTo>
                          <a:cubicBezTo>
                            <a:pt x="421" y="748"/>
                            <a:pt x="431" y="740"/>
                            <a:pt x="433" y="729"/>
                          </a:cubicBezTo>
                          <a:cubicBezTo>
                            <a:pt x="450" y="631"/>
                            <a:pt x="450" y="631"/>
                            <a:pt x="450" y="631"/>
                          </a:cubicBezTo>
                          <a:cubicBezTo>
                            <a:pt x="463" y="627"/>
                            <a:pt x="476" y="622"/>
                            <a:pt x="489" y="617"/>
                          </a:cubicBezTo>
                          <a:cubicBezTo>
                            <a:pt x="562" y="680"/>
                            <a:pt x="562" y="680"/>
                            <a:pt x="562" y="680"/>
                          </a:cubicBezTo>
                          <a:cubicBezTo>
                            <a:pt x="570" y="687"/>
                            <a:pt x="583" y="687"/>
                            <a:pt x="592" y="680"/>
                          </a:cubicBezTo>
                          <a:cubicBezTo>
                            <a:pt x="644" y="636"/>
                            <a:pt x="644" y="636"/>
                            <a:pt x="644" y="636"/>
                          </a:cubicBezTo>
                          <a:cubicBezTo>
                            <a:pt x="653" y="629"/>
                            <a:pt x="655" y="616"/>
                            <a:pt x="649" y="606"/>
                          </a:cubicBezTo>
                          <a:cubicBezTo>
                            <a:pt x="600" y="522"/>
                            <a:pt x="600" y="522"/>
                            <a:pt x="600" y="522"/>
                          </a:cubicBezTo>
                          <a:cubicBezTo>
                            <a:pt x="608" y="511"/>
                            <a:pt x="615" y="499"/>
                            <a:pt x="621" y="486"/>
                          </a:cubicBezTo>
                          <a:cubicBezTo>
                            <a:pt x="721" y="486"/>
                            <a:pt x="721" y="486"/>
                            <a:pt x="721" y="486"/>
                          </a:cubicBezTo>
                          <a:cubicBezTo>
                            <a:pt x="732" y="486"/>
                            <a:pt x="742" y="478"/>
                            <a:pt x="744" y="466"/>
                          </a:cubicBezTo>
                          <a:close/>
                          <a:moveTo>
                            <a:pt x="528" y="373"/>
                          </a:moveTo>
                          <a:cubicBezTo>
                            <a:pt x="528" y="455"/>
                            <a:pt x="461" y="522"/>
                            <a:pt x="378" y="522"/>
                          </a:cubicBezTo>
                          <a:cubicBezTo>
                            <a:pt x="296" y="522"/>
                            <a:pt x="229" y="455"/>
                            <a:pt x="229" y="373"/>
                          </a:cubicBezTo>
                          <a:cubicBezTo>
                            <a:pt x="229" y="290"/>
                            <a:pt x="296" y="223"/>
                            <a:pt x="378" y="223"/>
                          </a:cubicBezTo>
                          <a:cubicBezTo>
                            <a:pt x="461" y="223"/>
                            <a:pt x="528" y="290"/>
                            <a:pt x="528" y="3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3" tIns="45707" rIns="91413" bIns="45707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120">
                        <a:defRPr/>
                      </a:pPr>
                      <a:endParaRPr lang="en-US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71" name="Oval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57028" y="7180975"/>
                      <a:ext cx="542925" cy="541338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3" tIns="45707" rIns="91413" bIns="45707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120">
                        <a:defRPr/>
                      </a:pPr>
                      <a:endParaRPr lang="en-US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72" name="Freeform 2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07991" y="7722312"/>
                      <a:ext cx="1458913" cy="1524000"/>
                    </a:xfrm>
                    <a:custGeom>
                      <a:avLst/>
                      <a:gdLst>
                        <a:gd name="T0" fmla="*/ 379 w 388"/>
                        <a:gd name="T1" fmla="*/ 137 h 405"/>
                        <a:gd name="T2" fmla="*/ 383 w 388"/>
                        <a:gd name="T3" fmla="*/ 118 h 405"/>
                        <a:gd name="T4" fmla="*/ 361 w 388"/>
                        <a:gd name="T5" fmla="*/ 81 h 405"/>
                        <a:gd name="T6" fmla="*/ 343 w 388"/>
                        <a:gd name="T7" fmla="*/ 74 h 405"/>
                        <a:gd name="T8" fmla="*/ 287 w 388"/>
                        <a:gd name="T9" fmla="*/ 94 h 405"/>
                        <a:gd name="T10" fmla="*/ 241 w 388"/>
                        <a:gd name="T11" fmla="*/ 68 h 405"/>
                        <a:gd name="T12" fmla="*/ 232 w 388"/>
                        <a:gd name="T13" fmla="*/ 12 h 405"/>
                        <a:gd name="T14" fmla="*/ 217 w 388"/>
                        <a:gd name="T15" fmla="*/ 0 h 405"/>
                        <a:gd name="T16" fmla="*/ 174 w 388"/>
                        <a:gd name="T17" fmla="*/ 0 h 405"/>
                        <a:gd name="T18" fmla="*/ 159 w 388"/>
                        <a:gd name="T19" fmla="*/ 12 h 405"/>
                        <a:gd name="T20" fmla="*/ 149 w 388"/>
                        <a:gd name="T21" fmla="*/ 68 h 405"/>
                        <a:gd name="T22" fmla="*/ 102 w 388"/>
                        <a:gd name="T23" fmla="*/ 95 h 405"/>
                        <a:gd name="T24" fmla="*/ 46 w 388"/>
                        <a:gd name="T25" fmla="*/ 74 h 405"/>
                        <a:gd name="T26" fmla="*/ 27 w 388"/>
                        <a:gd name="T27" fmla="*/ 81 h 405"/>
                        <a:gd name="T28" fmla="*/ 6 w 388"/>
                        <a:gd name="T29" fmla="*/ 118 h 405"/>
                        <a:gd name="T30" fmla="*/ 9 w 388"/>
                        <a:gd name="T31" fmla="*/ 137 h 405"/>
                        <a:gd name="T32" fmla="*/ 55 w 388"/>
                        <a:gd name="T33" fmla="*/ 175 h 405"/>
                        <a:gd name="T34" fmla="*/ 53 w 388"/>
                        <a:gd name="T35" fmla="*/ 202 h 405"/>
                        <a:gd name="T36" fmla="*/ 55 w 388"/>
                        <a:gd name="T37" fmla="*/ 227 h 405"/>
                        <a:gd name="T38" fmla="*/ 7 w 388"/>
                        <a:gd name="T39" fmla="*/ 266 h 405"/>
                        <a:gd name="T40" fmla="*/ 4 w 388"/>
                        <a:gd name="T41" fmla="*/ 285 h 405"/>
                        <a:gd name="T42" fmla="*/ 25 w 388"/>
                        <a:gd name="T43" fmla="*/ 322 h 405"/>
                        <a:gd name="T44" fmla="*/ 43 w 388"/>
                        <a:gd name="T45" fmla="*/ 329 h 405"/>
                        <a:gd name="T46" fmla="*/ 100 w 388"/>
                        <a:gd name="T47" fmla="*/ 308 h 405"/>
                        <a:gd name="T48" fmla="*/ 149 w 388"/>
                        <a:gd name="T49" fmla="*/ 337 h 405"/>
                        <a:gd name="T50" fmla="*/ 158 w 388"/>
                        <a:gd name="T51" fmla="*/ 392 h 405"/>
                        <a:gd name="T52" fmla="*/ 173 w 388"/>
                        <a:gd name="T53" fmla="*/ 405 h 405"/>
                        <a:gd name="T54" fmla="*/ 216 w 388"/>
                        <a:gd name="T55" fmla="*/ 405 h 405"/>
                        <a:gd name="T56" fmla="*/ 231 w 388"/>
                        <a:gd name="T57" fmla="*/ 392 h 405"/>
                        <a:gd name="T58" fmla="*/ 240 w 388"/>
                        <a:gd name="T59" fmla="*/ 337 h 405"/>
                        <a:gd name="T60" fmla="*/ 289 w 388"/>
                        <a:gd name="T61" fmla="*/ 309 h 405"/>
                        <a:gd name="T62" fmla="*/ 345 w 388"/>
                        <a:gd name="T63" fmla="*/ 329 h 405"/>
                        <a:gd name="T64" fmla="*/ 364 w 388"/>
                        <a:gd name="T65" fmla="*/ 322 h 405"/>
                        <a:gd name="T66" fmla="*/ 385 w 388"/>
                        <a:gd name="T67" fmla="*/ 285 h 405"/>
                        <a:gd name="T68" fmla="*/ 381 w 388"/>
                        <a:gd name="T69" fmla="*/ 266 h 405"/>
                        <a:gd name="T70" fmla="*/ 335 w 388"/>
                        <a:gd name="T71" fmla="*/ 228 h 405"/>
                        <a:gd name="T72" fmla="*/ 337 w 388"/>
                        <a:gd name="T73" fmla="*/ 202 h 405"/>
                        <a:gd name="T74" fmla="*/ 334 w 388"/>
                        <a:gd name="T75" fmla="*/ 174 h 405"/>
                        <a:gd name="T76" fmla="*/ 379 w 388"/>
                        <a:gd name="T77" fmla="*/ 137 h 405"/>
                        <a:gd name="T78" fmla="*/ 251 w 388"/>
                        <a:gd name="T79" fmla="*/ 202 h 405"/>
                        <a:gd name="T80" fmla="*/ 195 w 388"/>
                        <a:gd name="T81" fmla="*/ 259 h 405"/>
                        <a:gd name="T82" fmla="*/ 138 w 388"/>
                        <a:gd name="T83" fmla="*/ 202 h 405"/>
                        <a:gd name="T84" fmla="*/ 195 w 388"/>
                        <a:gd name="T85" fmla="*/ 145 h 405"/>
                        <a:gd name="T86" fmla="*/ 251 w 388"/>
                        <a:gd name="T87" fmla="*/ 20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388" h="405">
                          <a:moveTo>
                            <a:pt x="379" y="137"/>
                          </a:moveTo>
                          <a:cubicBezTo>
                            <a:pt x="385" y="133"/>
                            <a:pt x="386" y="124"/>
                            <a:pt x="383" y="118"/>
                          </a:cubicBezTo>
                          <a:cubicBezTo>
                            <a:pt x="361" y="81"/>
                            <a:pt x="361" y="81"/>
                            <a:pt x="361" y="81"/>
                          </a:cubicBezTo>
                          <a:cubicBezTo>
                            <a:pt x="357" y="74"/>
                            <a:pt x="350" y="72"/>
                            <a:pt x="343" y="74"/>
                          </a:cubicBezTo>
                          <a:cubicBezTo>
                            <a:pt x="287" y="94"/>
                            <a:pt x="287" y="94"/>
                            <a:pt x="287" y="94"/>
                          </a:cubicBezTo>
                          <a:cubicBezTo>
                            <a:pt x="274" y="83"/>
                            <a:pt x="258" y="74"/>
                            <a:pt x="241" y="68"/>
                          </a:cubicBezTo>
                          <a:cubicBezTo>
                            <a:pt x="232" y="12"/>
                            <a:pt x="232" y="12"/>
                            <a:pt x="232" y="12"/>
                          </a:cubicBezTo>
                          <a:cubicBezTo>
                            <a:pt x="231" y="5"/>
                            <a:pt x="224" y="0"/>
                            <a:pt x="217" y="0"/>
                          </a:cubicBezTo>
                          <a:cubicBezTo>
                            <a:pt x="174" y="0"/>
                            <a:pt x="174" y="0"/>
                            <a:pt x="174" y="0"/>
                          </a:cubicBezTo>
                          <a:cubicBezTo>
                            <a:pt x="166" y="0"/>
                            <a:pt x="160" y="5"/>
                            <a:pt x="159" y="12"/>
                          </a:cubicBezTo>
                          <a:cubicBezTo>
                            <a:pt x="149" y="68"/>
                            <a:pt x="149" y="68"/>
                            <a:pt x="149" y="68"/>
                          </a:cubicBezTo>
                          <a:cubicBezTo>
                            <a:pt x="132" y="74"/>
                            <a:pt x="116" y="83"/>
                            <a:pt x="102" y="95"/>
                          </a:cubicBezTo>
                          <a:cubicBezTo>
                            <a:pt x="46" y="74"/>
                            <a:pt x="46" y="74"/>
                            <a:pt x="46" y="74"/>
                          </a:cubicBezTo>
                          <a:cubicBezTo>
                            <a:pt x="39" y="72"/>
                            <a:pt x="31" y="74"/>
                            <a:pt x="27" y="81"/>
                          </a:cubicBezTo>
                          <a:cubicBezTo>
                            <a:pt x="6" y="118"/>
                            <a:pt x="6" y="118"/>
                            <a:pt x="6" y="118"/>
                          </a:cubicBezTo>
                          <a:cubicBezTo>
                            <a:pt x="2" y="124"/>
                            <a:pt x="3" y="133"/>
                            <a:pt x="9" y="137"/>
                          </a:cubicBezTo>
                          <a:cubicBezTo>
                            <a:pt x="55" y="175"/>
                            <a:pt x="55" y="175"/>
                            <a:pt x="55" y="175"/>
                          </a:cubicBezTo>
                          <a:cubicBezTo>
                            <a:pt x="54" y="184"/>
                            <a:pt x="53" y="193"/>
                            <a:pt x="53" y="202"/>
                          </a:cubicBezTo>
                          <a:cubicBezTo>
                            <a:pt x="53" y="211"/>
                            <a:pt x="53" y="219"/>
                            <a:pt x="55" y="227"/>
                          </a:cubicBezTo>
                          <a:cubicBezTo>
                            <a:pt x="7" y="266"/>
                            <a:pt x="7" y="266"/>
                            <a:pt x="7" y="266"/>
                          </a:cubicBezTo>
                          <a:cubicBezTo>
                            <a:pt x="2" y="270"/>
                            <a:pt x="0" y="278"/>
                            <a:pt x="4" y="285"/>
                          </a:cubicBezTo>
                          <a:cubicBezTo>
                            <a:pt x="25" y="322"/>
                            <a:pt x="25" y="322"/>
                            <a:pt x="25" y="322"/>
                          </a:cubicBezTo>
                          <a:cubicBezTo>
                            <a:pt x="28" y="329"/>
                            <a:pt x="36" y="332"/>
                            <a:pt x="43" y="329"/>
                          </a:cubicBezTo>
                          <a:cubicBezTo>
                            <a:pt x="100" y="308"/>
                            <a:pt x="100" y="308"/>
                            <a:pt x="100" y="308"/>
                          </a:cubicBezTo>
                          <a:cubicBezTo>
                            <a:pt x="114" y="321"/>
                            <a:pt x="131" y="330"/>
                            <a:pt x="149" y="337"/>
                          </a:cubicBezTo>
                          <a:cubicBezTo>
                            <a:pt x="158" y="392"/>
                            <a:pt x="158" y="392"/>
                            <a:pt x="158" y="392"/>
                          </a:cubicBezTo>
                          <a:cubicBezTo>
                            <a:pt x="159" y="399"/>
                            <a:pt x="165" y="405"/>
                            <a:pt x="173" y="405"/>
                          </a:cubicBezTo>
                          <a:cubicBezTo>
                            <a:pt x="216" y="405"/>
                            <a:pt x="216" y="405"/>
                            <a:pt x="216" y="405"/>
                          </a:cubicBezTo>
                          <a:cubicBezTo>
                            <a:pt x="223" y="405"/>
                            <a:pt x="229" y="399"/>
                            <a:pt x="231" y="392"/>
                          </a:cubicBezTo>
                          <a:cubicBezTo>
                            <a:pt x="240" y="337"/>
                            <a:pt x="240" y="337"/>
                            <a:pt x="240" y="337"/>
                          </a:cubicBezTo>
                          <a:cubicBezTo>
                            <a:pt x="258" y="331"/>
                            <a:pt x="275" y="321"/>
                            <a:pt x="289" y="309"/>
                          </a:cubicBezTo>
                          <a:cubicBezTo>
                            <a:pt x="345" y="329"/>
                            <a:pt x="345" y="329"/>
                            <a:pt x="345" y="329"/>
                          </a:cubicBezTo>
                          <a:cubicBezTo>
                            <a:pt x="352" y="332"/>
                            <a:pt x="360" y="329"/>
                            <a:pt x="364" y="322"/>
                          </a:cubicBezTo>
                          <a:cubicBezTo>
                            <a:pt x="385" y="285"/>
                            <a:pt x="385" y="285"/>
                            <a:pt x="385" y="285"/>
                          </a:cubicBezTo>
                          <a:cubicBezTo>
                            <a:pt x="388" y="278"/>
                            <a:pt x="387" y="270"/>
                            <a:pt x="381" y="266"/>
                          </a:cubicBezTo>
                          <a:cubicBezTo>
                            <a:pt x="335" y="228"/>
                            <a:pt x="335" y="228"/>
                            <a:pt x="335" y="228"/>
                          </a:cubicBezTo>
                          <a:cubicBezTo>
                            <a:pt x="336" y="220"/>
                            <a:pt x="337" y="211"/>
                            <a:pt x="337" y="202"/>
                          </a:cubicBezTo>
                          <a:cubicBezTo>
                            <a:pt x="337" y="193"/>
                            <a:pt x="336" y="183"/>
                            <a:pt x="334" y="174"/>
                          </a:cubicBezTo>
                          <a:lnTo>
                            <a:pt x="379" y="137"/>
                          </a:lnTo>
                          <a:close/>
                          <a:moveTo>
                            <a:pt x="251" y="202"/>
                          </a:moveTo>
                          <a:cubicBezTo>
                            <a:pt x="251" y="233"/>
                            <a:pt x="226" y="259"/>
                            <a:pt x="195" y="259"/>
                          </a:cubicBezTo>
                          <a:cubicBezTo>
                            <a:pt x="163" y="259"/>
                            <a:pt x="138" y="233"/>
                            <a:pt x="138" y="202"/>
                          </a:cubicBezTo>
                          <a:cubicBezTo>
                            <a:pt x="138" y="171"/>
                            <a:pt x="163" y="145"/>
                            <a:pt x="195" y="145"/>
                          </a:cubicBezTo>
                          <a:cubicBezTo>
                            <a:pt x="226" y="145"/>
                            <a:pt x="251" y="171"/>
                            <a:pt x="251" y="2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3" tIns="45707" rIns="91413" bIns="45707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120">
                        <a:defRPr/>
                      </a:pPr>
                      <a:endParaRPr lang="en-US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64" name="Rectangle 263"/>
              <p:cNvSpPr/>
              <p:nvPr/>
            </p:nvSpPr>
            <p:spPr bwMode="auto">
              <a:xfrm>
                <a:off x="10263860" y="5165203"/>
                <a:ext cx="777240" cy="1246735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7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77" name="TextBox 276"/>
          <p:cNvSpPr txBox="1"/>
          <p:nvPr/>
        </p:nvSpPr>
        <p:spPr>
          <a:xfrm>
            <a:off x="7142924" y="4315692"/>
            <a:ext cx="4935209" cy="57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Hyper-V Containers</a:t>
            </a:r>
          </a:p>
          <a:p>
            <a:pPr algn="ctr" defTabSz="91412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Isolation plus performance</a:t>
            </a:r>
          </a:p>
        </p:txBody>
      </p:sp>
      <p:sp>
        <p:nvSpPr>
          <p:cNvPr id="328" name="Rectangle 327"/>
          <p:cNvSpPr/>
          <p:nvPr/>
        </p:nvSpPr>
        <p:spPr bwMode="auto">
          <a:xfrm>
            <a:off x="830740" y="1890169"/>
            <a:ext cx="4864091" cy="1603185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329" name="Rectangle 328"/>
          <p:cNvSpPr/>
          <p:nvPr/>
        </p:nvSpPr>
        <p:spPr bwMode="auto">
          <a:xfrm>
            <a:off x="830740" y="3533371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330" name="Rectangle 329"/>
          <p:cNvSpPr/>
          <p:nvPr/>
        </p:nvSpPr>
        <p:spPr bwMode="auto">
          <a:xfrm>
            <a:off x="1878583" y="2386065"/>
            <a:ext cx="1330056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3" tIns="146263" rIns="89643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331" name="Group 330"/>
          <p:cNvGrpSpPr/>
          <p:nvPr/>
        </p:nvGrpSpPr>
        <p:grpSpPr>
          <a:xfrm>
            <a:off x="1393070" y="2386065"/>
            <a:ext cx="491767" cy="487863"/>
            <a:chOff x="4495435" y="2334205"/>
            <a:chExt cx="501628" cy="497646"/>
          </a:xfrm>
        </p:grpSpPr>
        <p:sp>
          <p:nvSpPr>
            <p:cNvPr id="332" name="Rectangle 331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33" name="Group 332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334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5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6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37" name="Rectangle 336"/>
          <p:cNvSpPr/>
          <p:nvPr/>
        </p:nvSpPr>
        <p:spPr bwMode="auto">
          <a:xfrm>
            <a:off x="1878582" y="2893938"/>
            <a:ext cx="3739959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3" tIns="146263" rIns="89643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338" name="Group 337"/>
          <p:cNvGrpSpPr/>
          <p:nvPr/>
        </p:nvGrpSpPr>
        <p:grpSpPr>
          <a:xfrm>
            <a:off x="1393070" y="2893938"/>
            <a:ext cx="491767" cy="487863"/>
            <a:chOff x="4498836" y="2852262"/>
            <a:chExt cx="501628" cy="497646"/>
          </a:xfrm>
        </p:grpSpPr>
        <p:sp>
          <p:nvSpPr>
            <p:cNvPr id="339" name="Rectangle 338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0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7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3316450" y="2023776"/>
            <a:ext cx="690581" cy="835736"/>
            <a:chOff x="1156020" y="2248829"/>
            <a:chExt cx="704429" cy="852494"/>
          </a:xfrm>
        </p:grpSpPr>
        <p:sp>
          <p:nvSpPr>
            <p:cNvPr id="342" name="TextBox 341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43" name="Rectangle 342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4" name="Group 343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45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6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7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48" name="Group 347"/>
          <p:cNvGrpSpPr/>
          <p:nvPr/>
        </p:nvGrpSpPr>
        <p:grpSpPr>
          <a:xfrm>
            <a:off x="4117530" y="2023776"/>
            <a:ext cx="690581" cy="835736"/>
            <a:chOff x="1156020" y="2248829"/>
            <a:chExt cx="704429" cy="852494"/>
          </a:xfrm>
        </p:grpSpPr>
        <p:sp>
          <p:nvSpPr>
            <p:cNvPr id="349" name="TextBox 348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50" name="Rectangle 349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52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3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4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55" name="Group 354"/>
          <p:cNvGrpSpPr/>
          <p:nvPr/>
        </p:nvGrpSpPr>
        <p:grpSpPr>
          <a:xfrm>
            <a:off x="4918610" y="2023776"/>
            <a:ext cx="690581" cy="835736"/>
            <a:chOff x="1156020" y="2248829"/>
            <a:chExt cx="704429" cy="852494"/>
          </a:xfrm>
        </p:grpSpPr>
        <p:sp>
          <p:nvSpPr>
            <p:cNvPr id="356" name="TextBox 355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57" name="Rectangle 356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8" name="Group 357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59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0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1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kern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62" name="Rectangle 361"/>
          <p:cNvSpPr/>
          <p:nvPr/>
        </p:nvSpPr>
        <p:spPr bwMode="auto">
          <a:xfrm>
            <a:off x="345227" y="1890169"/>
            <a:ext cx="491767" cy="16031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63" name="Group 362"/>
          <p:cNvGrpSpPr/>
          <p:nvPr/>
        </p:nvGrpSpPr>
        <p:grpSpPr>
          <a:xfrm>
            <a:off x="447432" y="2586575"/>
            <a:ext cx="272571" cy="214763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364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365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66" name="Rectangle 365"/>
          <p:cNvSpPr/>
          <p:nvPr/>
        </p:nvSpPr>
        <p:spPr bwMode="auto">
          <a:xfrm>
            <a:off x="345227" y="3533371"/>
            <a:ext cx="491767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67" name="Group 366"/>
          <p:cNvGrpSpPr/>
          <p:nvPr/>
        </p:nvGrpSpPr>
        <p:grpSpPr>
          <a:xfrm>
            <a:off x="491810" y="3661165"/>
            <a:ext cx="179249" cy="232272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368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369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370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371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372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914120">
                <a:defRPr/>
              </a:pPr>
              <a:endParaRPr lang="en-US" sz="140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87" name="Rectangle 186"/>
          <p:cNvSpPr/>
          <p:nvPr/>
        </p:nvSpPr>
        <p:spPr bwMode="auto">
          <a:xfrm>
            <a:off x="836995" y="5131829"/>
            <a:ext cx="1710307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88" name="Rectangle 187"/>
          <p:cNvSpPr/>
          <p:nvPr/>
        </p:nvSpPr>
        <p:spPr bwMode="auto">
          <a:xfrm>
            <a:off x="836994" y="5659713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89" name="Rectangle 188"/>
          <p:cNvSpPr/>
          <p:nvPr/>
        </p:nvSpPr>
        <p:spPr bwMode="auto">
          <a:xfrm>
            <a:off x="836993" y="6187594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190" name="Group 189"/>
          <p:cNvGrpSpPr/>
          <p:nvPr/>
        </p:nvGrpSpPr>
        <p:grpSpPr>
          <a:xfrm>
            <a:off x="345225" y="5131829"/>
            <a:ext cx="491767" cy="487863"/>
            <a:chOff x="5303837" y="3192462"/>
            <a:chExt cx="501628" cy="497646"/>
          </a:xfrm>
        </p:grpSpPr>
        <p:sp>
          <p:nvSpPr>
            <p:cNvPr id="191" name="Rectangle 190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2" name="Group 191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93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4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5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6" name="Group 195"/>
          <p:cNvGrpSpPr/>
          <p:nvPr/>
        </p:nvGrpSpPr>
        <p:grpSpPr>
          <a:xfrm>
            <a:off x="345223" y="5659713"/>
            <a:ext cx="491767" cy="487863"/>
            <a:chOff x="5303836" y="3730931"/>
            <a:chExt cx="501628" cy="497646"/>
          </a:xfrm>
        </p:grpSpPr>
        <p:sp>
          <p:nvSpPr>
            <p:cNvPr id="197" name="Rectangle 196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4" name="Group 223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225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6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27" name="Group 226"/>
          <p:cNvGrpSpPr/>
          <p:nvPr/>
        </p:nvGrpSpPr>
        <p:grpSpPr>
          <a:xfrm>
            <a:off x="345225" y="6187594"/>
            <a:ext cx="491767" cy="487863"/>
            <a:chOff x="5303837" y="4269398"/>
            <a:chExt cx="501628" cy="497646"/>
          </a:xfrm>
        </p:grpSpPr>
        <p:sp>
          <p:nvSpPr>
            <p:cNvPr id="228" name="Rectangle 227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230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1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2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3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4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35" name="Group 234"/>
          <p:cNvGrpSpPr/>
          <p:nvPr/>
        </p:nvGrpSpPr>
        <p:grpSpPr>
          <a:xfrm>
            <a:off x="2658580" y="5126446"/>
            <a:ext cx="3042504" cy="996757"/>
            <a:chOff x="5857925" y="3188946"/>
            <a:chExt cx="3103512" cy="1016745"/>
          </a:xfrm>
        </p:grpSpPr>
        <p:sp>
          <p:nvSpPr>
            <p:cNvPr id="236" name="Rectangle 235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7" name="Rectangle 236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8" name="Rectangle 237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7" name="Rectangle 246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2" name="Rectangle 261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8" name="Rectangle 277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9" name="Group 278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300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1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2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0" name="Group 279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298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9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1" name="TextBox 280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82" name="Group 281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295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6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7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293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4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4" name="TextBox 283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290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1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2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288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9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14120">
                  <a:defRPr/>
                </a:pPr>
                <a:endParaRPr lang="en-US" sz="140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7" name="TextBox 286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7" tIns="45707" rIns="45707" bIns="45707" rtlCol="0" anchor="ctr">
              <a:noAutofit/>
            </a:bodyPr>
            <a:lstStyle/>
            <a:p>
              <a:pPr algn="ctr" defTabSz="9141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354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Comparing</a:t>
            </a:r>
            <a:r>
              <a:rPr lang="fr-FR" dirty="0"/>
              <a:t> OS Architectures</a:t>
            </a:r>
            <a:endParaRPr lang="id-ID" dirty="0"/>
          </a:p>
        </p:txBody>
      </p:sp>
      <p:sp>
        <p:nvSpPr>
          <p:cNvPr id="5" name="Shape 779"/>
          <p:cNvSpPr/>
          <p:nvPr/>
        </p:nvSpPr>
        <p:spPr>
          <a:xfrm>
            <a:off x="1864273" y="1919162"/>
            <a:ext cx="8403900" cy="1550699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Docker</a:t>
            </a:r>
          </a:p>
        </p:txBody>
      </p:sp>
      <p:sp>
        <p:nvSpPr>
          <p:cNvPr id="6" name="Shape 780"/>
          <p:cNvSpPr/>
          <p:nvPr/>
        </p:nvSpPr>
        <p:spPr>
          <a:xfrm>
            <a:off x="1864273" y="2913043"/>
            <a:ext cx="8403900" cy="5454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Platform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Specific</a:t>
            </a:r>
          </a:p>
        </p:txBody>
      </p:sp>
      <p:sp>
        <p:nvSpPr>
          <p:cNvPr id="7" name="Shape 781"/>
          <p:cNvSpPr/>
          <p:nvPr/>
        </p:nvSpPr>
        <p:spPr>
          <a:xfrm>
            <a:off x="1864273" y="1903021"/>
            <a:ext cx="8403900" cy="1012200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Platform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Independent</a:t>
            </a:r>
          </a:p>
        </p:txBody>
      </p:sp>
      <p:sp>
        <p:nvSpPr>
          <p:cNvPr id="8" name="Shape 783"/>
          <p:cNvSpPr/>
          <p:nvPr/>
        </p:nvSpPr>
        <p:spPr>
          <a:xfrm>
            <a:off x="1864273" y="4735579"/>
            <a:ext cx="8403900" cy="11433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Linux</a:t>
            </a:r>
          </a:p>
        </p:txBody>
      </p:sp>
      <p:grpSp>
        <p:nvGrpSpPr>
          <p:cNvPr id="9" name="Shape 784"/>
          <p:cNvGrpSpPr/>
          <p:nvPr/>
        </p:nvGrpSpPr>
        <p:grpSpPr>
          <a:xfrm>
            <a:off x="3448925" y="4803026"/>
            <a:ext cx="6779613" cy="1008674"/>
            <a:chOff x="2658317" y="5245894"/>
            <a:chExt cx="9220200" cy="1371600"/>
          </a:xfrm>
        </p:grpSpPr>
        <p:sp>
          <p:nvSpPr>
            <p:cNvPr id="10" name="Shape 785"/>
            <p:cNvSpPr/>
            <p:nvPr/>
          </p:nvSpPr>
          <p:spPr>
            <a:xfrm>
              <a:off x="2658317" y="5245894"/>
              <a:ext cx="9220200" cy="1371600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txBody>
            <a:bodyPr lIns="134475" tIns="107575" rIns="134475" bIns="67225" anchor="b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" name="Shape 786"/>
            <p:cNvSpPr/>
            <p:nvPr/>
          </p:nvSpPr>
          <p:spPr>
            <a:xfrm>
              <a:off x="2739451" y="5413141"/>
              <a:ext cx="2194499" cy="10371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Control Groups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900" b="0" i="1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cgroups</a:t>
              </a:r>
            </a:p>
          </p:txBody>
        </p:sp>
        <p:sp>
          <p:nvSpPr>
            <p:cNvPr id="12" name="Shape 787"/>
            <p:cNvSpPr/>
            <p:nvPr/>
          </p:nvSpPr>
          <p:spPr>
            <a:xfrm>
              <a:off x="5019557" y="5413141"/>
              <a:ext cx="2194500" cy="10371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Namespaces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900" b="0" i="1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Pid, net, ipc, mnt, uts</a:t>
              </a:r>
            </a:p>
          </p:txBody>
        </p:sp>
        <p:sp>
          <p:nvSpPr>
            <p:cNvPr id="13" name="Shape 788"/>
            <p:cNvSpPr/>
            <p:nvPr/>
          </p:nvSpPr>
          <p:spPr>
            <a:xfrm>
              <a:off x="7310731" y="5413141"/>
              <a:ext cx="2194500" cy="10371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Layer Capabilities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900" b="0" i="1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Union Filesystems:  AUFS, btrfs, vfs, zfs*,DeviceMapper</a:t>
              </a:r>
            </a:p>
          </p:txBody>
        </p:sp>
        <p:sp>
          <p:nvSpPr>
            <p:cNvPr id="14" name="Shape 789"/>
            <p:cNvSpPr/>
            <p:nvPr/>
          </p:nvSpPr>
          <p:spPr>
            <a:xfrm>
              <a:off x="9596363" y="5413141"/>
              <a:ext cx="2194500" cy="10371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Other OS Functionality</a:t>
              </a:r>
            </a:p>
          </p:txBody>
        </p:sp>
      </p:grpSp>
      <p:sp>
        <p:nvSpPr>
          <p:cNvPr id="15" name="Shape 790"/>
          <p:cNvSpPr/>
          <p:nvPr/>
        </p:nvSpPr>
        <p:spPr>
          <a:xfrm>
            <a:off x="3501048" y="3208966"/>
            <a:ext cx="2078399" cy="182100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1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Containerd + runC</a:t>
            </a:r>
          </a:p>
        </p:txBody>
      </p:sp>
      <p:grpSp>
        <p:nvGrpSpPr>
          <p:cNvPr id="16" name="Shape 791"/>
          <p:cNvGrpSpPr/>
          <p:nvPr/>
        </p:nvGrpSpPr>
        <p:grpSpPr>
          <a:xfrm>
            <a:off x="3433087" y="2414642"/>
            <a:ext cx="6779613" cy="743953"/>
            <a:chOff x="1646238" y="2529326"/>
            <a:chExt cx="9220200" cy="1702799"/>
          </a:xfrm>
        </p:grpSpPr>
        <p:sp>
          <p:nvSpPr>
            <p:cNvPr id="17" name="Shape 792"/>
            <p:cNvSpPr/>
            <p:nvPr/>
          </p:nvSpPr>
          <p:spPr>
            <a:xfrm>
              <a:off x="1646238" y="2529326"/>
              <a:ext cx="9220200" cy="170279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Engine</a:t>
              </a:r>
            </a:p>
          </p:txBody>
        </p:sp>
        <p:sp>
          <p:nvSpPr>
            <p:cNvPr id="18" name="Shape 793"/>
            <p:cNvSpPr/>
            <p:nvPr/>
          </p:nvSpPr>
          <p:spPr>
            <a:xfrm>
              <a:off x="1733239" y="2636872"/>
              <a:ext cx="9057000" cy="4395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REST Interface</a:t>
              </a:r>
            </a:p>
          </p:txBody>
        </p:sp>
        <p:sp>
          <p:nvSpPr>
            <p:cNvPr id="19" name="Shape 794"/>
            <p:cNvSpPr/>
            <p:nvPr/>
          </p:nvSpPr>
          <p:spPr>
            <a:xfrm>
              <a:off x="1733240" y="3694121"/>
              <a:ext cx="2823900" cy="4167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libcontainerd</a:t>
              </a:r>
            </a:p>
          </p:txBody>
        </p:sp>
        <p:sp>
          <p:nvSpPr>
            <p:cNvPr id="20" name="Shape 795"/>
            <p:cNvSpPr/>
            <p:nvPr/>
          </p:nvSpPr>
          <p:spPr>
            <a:xfrm>
              <a:off x="6305239" y="3674703"/>
              <a:ext cx="2199300" cy="4167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graph</a:t>
              </a:r>
            </a:p>
          </p:txBody>
        </p:sp>
        <p:sp>
          <p:nvSpPr>
            <p:cNvPr id="21" name="Shape 796"/>
            <p:cNvSpPr/>
            <p:nvPr/>
          </p:nvSpPr>
          <p:spPr>
            <a:xfrm>
              <a:off x="4656060" y="3684287"/>
              <a:ext cx="1562400" cy="4167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libnetwork</a:t>
              </a:r>
            </a:p>
          </p:txBody>
        </p:sp>
        <p:sp>
          <p:nvSpPr>
            <p:cNvPr id="22" name="Shape 797"/>
            <p:cNvSpPr/>
            <p:nvPr/>
          </p:nvSpPr>
          <p:spPr>
            <a:xfrm>
              <a:off x="8600953" y="3674701"/>
              <a:ext cx="2189400" cy="4167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plugins</a:t>
              </a:r>
            </a:p>
          </p:txBody>
        </p:sp>
      </p:grpSp>
      <p:sp>
        <p:nvSpPr>
          <p:cNvPr id="23" name="Shape 798"/>
          <p:cNvSpPr/>
          <p:nvPr/>
        </p:nvSpPr>
        <p:spPr>
          <a:xfrm>
            <a:off x="1864273" y="3514027"/>
            <a:ext cx="8403900" cy="11433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</a:t>
            </a:r>
          </a:p>
        </p:txBody>
      </p:sp>
      <p:grpSp>
        <p:nvGrpSpPr>
          <p:cNvPr id="24" name="Shape 799"/>
          <p:cNvGrpSpPr/>
          <p:nvPr/>
        </p:nvGrpSpPr>
        <p:grpSpPr>
          <a:xfrm>
            <a:off x="3440547" y="3581396"/>
            <a:ext cx="6779613" cy="1008674"/>
            <a:chOff x="2646924" y="3264693"/>
            <a:chExt cx="9220200" cy="1371600"/>
          </a:xfrm>
        </p:grpSpPr>
        <p:sp>
          <p:nvSpPr>
            <p:cNvPr id="25" name="Shape 800"/>
            <p:cNvSpPr/>
            <p:nvPr/>
          </p:nvSpPr>
          <p:spPr>
            <a:xfrm>
              <a:off x="2646924" y="3264693"/>
              <a:ext cx="9220200" cy="1371600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txBody>
            <a:bodyPr lIns="134475" tIns="107575" rIns="134475" bIns="67225" anchor="b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26" name="Shape 801"/>
            <p:cNvGrpSpPr/>
            <p:nvPr/>
          </p:nvGrpSpPr>
          <p:grpSpPr>
            <a:xfrm>
              <a:off x="2733189" y="3355740"/>
              <a:ext cx="9057674" cy="1189500"/>
              <a:chOff x="2733189" y="3359173"/>
              <a:chExt cx="9057674" cy="1189500"/>
            </a:xfrm>
          </p:grpSpPr>
          <p:sp>
            <p:nvSpPr>
              <p:cNvPr id="27" name="Shape 802"/>
              <p:cNvSpPr/>
              <p:nvPr/>
            </p:nvSpPr>
            <p:spPr>
              <a:xfrm>
                <a:off x="2739451" y="3737296"/>
                <a:ext cx="2194499" cy="808200"/>
              </a:xfrm>
              <a:prstGeom prst="rect">
                <a:avLst/>
              </a:prstGeom>
              <a:solidFill>
                <a:srgbClr val="0078D7"/>
              </a:solidFill>
              <a:ln w="17125" cap="flat" cmpd="sng">
                <a:solidFill>
                  <a:srgbClr val="F9F9F9">
                    <a:alpha val="498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Control Groups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Job objects</a:t>
                </a:r>
              </a:p>
            </p:txBody>
          </p:sp>
          <p:sp>
            <p:nvSpPr>
              <p:cNvPr id="28" name="Shape 803"/>
              <p:cNvSpPr/>
              <p:nvPr/>
            </p:nvSpPr>
            <p:spPr>
              <a:xfrm>
                <a:off x="5019557" y="3737296"/>
                <a:ext cx="2194500" cy="808200"/>
              </a:xfrm>
              <a:prstGeom prst="rect">
                <a:avLst/>
              </a:prstGeom>
              <a:solidFill>
                <a:srgbClr val="0078D7"/>
              </a:solidFill>
              <a:ln w="17125" cap="flat" cmpd="sng">
                <a:solidFill>
                  <a:srgbClr val="F9F9F9">
                    <a:alpha val="498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Namespaces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Object Namespace, Process Table, Networking</a:t>
                </a:r>
              </a:p>
            </p:txBody>
          </p:sp>
          <p:sp>
            <p:nvSpPr>
              <p:cNvPr id="29" name="Shape 804"/>
              <p:cNvSpPr/>
              <p:nvPr/>
            </p:nvSpPr>
            <p:spPr>
              <a:xfrm>
                <a:off x="7310731" y="3737296"/>
                <a:ext cx="2194500" cy="808200"/>
              </a:xfrm>
              <a:prstGeom prst="rect">
                <a:avLst/>
              </a:prstGeom>
              <a:solidFill>
                <a:srgbClr val="0078D7"/>
              </a:solidFill>
              <a:ln w="17125" cap="flat" cmpd="sng">
                <a:solidFill>
                  <a:srgbClr val="F9F9F9">
                    <a:alpha val="498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Layer Capabilities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Registry, Union like filesystem extensions</a:t>
                </a:r>
              </a:p>
            </p:txBody>
          </p:sp>
          <p:sp>
            <p:nvSpPr>
              <p:cNvPr id="30" name="Shape 805"/>
              <p:cNvSpPr/>
              <p:nvPr/>
            </p:nvSpPr>
            <p:spPr>
              <a:xfrm>
                <a:off x="9596363" y="3359173"/>
                <a:ext cx="2194500" cy="1189500"/>
              </a:xfrm>
              <a:prstGeom prst="rect">
                <a:avLst/>
              </a:prstGeom>
              <a:solidFill>
                <a:srgbClr val="FFFFFF"/>
              </a:solidFill>
              <a:ln w="10775" cap="flat" cmpd="sng">
                <a:solidFill>
                  <a:srgbClr val="0078D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Other OS Functionality</a:t>
                </a:r>
              </a:p>
            </p:txBody>
          </p:sp>
          <p:sp>
            <p:nvSpPr>
              <p:cNvPr id="31" name="Shape 806"/>
              <p:cNvSpPr/>
              <p:nvPr/>
            </p:nvSpPr>
            <p:spPr>
              <a:xfrm>
                <a:off x="2733189" y="3359173"/>
                <a:ext cx="6786900" cy="321600"/>
              </a:xfrm>
              <a:prstGeom prst="rect">
                <a:avLst/>
              </a:prstGeom>
              <a:solidFill>
                <a:srgbClr val="FFFFFF"/>
              </a:solidFill>
              <a:ln w="10775" cap="flat" cmpd="sng">
                <a:solidFill>
                  <a:srgbClr val="0078D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Compute Services</a:t>
                </a:r>
              </a:p>
            </p:txBody>
          </p:sp>
        </p:grpSp>
      </p:grpSp>
      <p:grpSp>
        <p:nvGrpSpPr>
          <p:cNvPr id="32" name="Shape 807"/>
          <p:cNvGrpSpPr/>
          <p:nvPr/>
        </p:nvGrpSpPr>
        <p:grpSpPr>
          <a:xfrm>
            <a:off x="3508883" y="2020542"/>
            <a:ext cx="6659521" cy="336151"/>
            <a:chOff x="1733240" y="1358542"/>
            <a:chExt cx="9056877" cy="731400"/>
          </a:xfrm>
        </p:grpSpPr>
        <p:sp>
          <p:nvSpPr>
            <p:cNvPr id="33" name="Shape 808"/>
            <p:cNvSpPr/>
            <p:nvPr/>
          </p:nvSpPr>
          <p:spPr>
            <a:xfrm>
              <a:off x="1733240" y="1358542"/>
              <a:ext cx="2103000" cy="7314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Client</a:t>
              </a:r>
            </a:p>
          </p:txBody>
        </p:sp>
        <p:sp>
          <p:nvSpPr>
            <p:cNvPr id="34" name="Shape 809"/>
            <p:cNvSpPr/>
            <p:nvPr/>
          </p:nvSpPr>
          <p:spPr>
            <a:xfrm>
              <a:off x="6369157" y="1358542"/>
              <a:ext cx="2103000" cy="7314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Swarm</a:t>
              </a:r>
            </a:p>
          </p:txBody>
        </p:sp>
        <p:sp>
          <p:nvSpPr>
            <p:cNvPr id="35" name="Shape 810"/>
            <p:cNvSpPr/>
            <p:nvPr/>
          </p:nvSpPr>
          <p:spPr>
            <a:xfrm>
              <a:off x="4051198" y="1358542"/>
              <a:ext cx="2103000" cy="7314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Compose</a:t>
              </a:r>
            </a:p>
          </p:txBody>
        </p:sp>
        <p:sp>
          <p:nvSpPr>
            <p:cNvPr id="36" name="Shape 811"/>
            <p:cNvSpPr/>
            <p:nvPr/>
          </p:nvSpPr>
          <p:spPr>
            <a:xfrm>
              <a:off x="8687117" y="1358542"/>
              <a:ext cx="2103000" cy="7314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Registry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358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Compute</a:t>
            </a:r>
            <a:r>
              <a:rPr lang="fr-FR" dirty="0"/>
              <a:t> Service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499241" y="1708687"/>
            <a:ext cx="1117775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Interface </a:t>
            </a:r>
            <a:r>
              <a:rPr lang="en-US" sz="2200" dirty="0" err="1"/>
              <a:t>publique</a:t>
            </a:r>
            <a:r>
              <a:rPr lang="en-US" sz="2200" dirty="0"/>
              <a:t> aux 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Remplace</a:t>
            </a:r>
            <a:r>
              <a:rPr lang="en-US" sz="2200" dirty="0"/>
              <a:t> </a:t>
            </a:r>
            <a:r>
              <a:rPr lang="en-US" sz="2200" dirty="0" err="1"/>
              <a:t>containerd</a:t>
            </a:r>
            <a:r>
              <a:rPr lang="en-US" sz="2200" dirty="0"/>
              <a:t> sur 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Gère</a:t>
            </a:r>
            <a:r>
              <a:rPr lang="en-US" sz="2200" dirty="0"/>
              <a:t> les containers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cours</a:t>
            </a:r>
            <a:r>
              <a:rPr lang="en-US" sz="2200" dirty="0"/>
              <a:t> </a:t>
            </a:r>
            <a:r>
              <a:rPr lang="en-US" sz="2200" dirty="0" err="1"/>
              <a:t>d'exécution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Abstraction des </a:t>
            </a:r>
            <a:r>
              <a:rPr lang="en-US" sz="2200" dirty="0" err="1"/>
              <a:t>capacités</a:t>
            </a:r>
            <a:r>
              <a:rPr lang="en-US" sz="2200" dirty="0"/>
              <a:t> de bas </a:t>
            </a:r>
            <a:r>
              <a:rPr lang="en-US" sz="2200" dirty="0" err="1"/>
              <a:t>niveau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Language bindings </a:t>
            </a:r>
            <a:r>
              <a:rPr lang="en-US" sz="2200" dirty="0" err="1"/>
              <a:t>disponibles</a:t>
            </a:r>
            <a:endParaRPr lang="en-US" sz="2200" dirty="0"/>
          </a:p>
          <a:p>
            <a:pPr lvl="1"/>
            <a:r>
              <a:rPr lang="en-US" sz="2200" dirty="0"/>
              <a:t>C#: https://github.com/Microsoft/</a:t>
            </a:r>
            <a:br>
              <a:rPr lang="en-US" sz="2200" dirty="0"/>
            </a:br>
            <a:r>
              <a:rPr lang="en-US" sz="2200" dirty="0"/>
              <a:t>       </a:t>
            </a:r>
            <a:r>
              <a:rPr lang="en-US" sz="2200" dirty="0" err="1"/>
              <a:t>dotnet-computevirtualization</a:t>
            </a:r>
            <a:endParaRPr lang="en-US" sz="2200" dirty="0"/>
          </a:p>
          <a:p>
            <a:pPr lvl="1"/>
            <a:r>
              <a:rPr lang="en-US" sz="2200" dirty="0"/>
              <a:t>Go: https://github.com/Microsoft/</a:t>
            </a:r>
            <a:br>
              <a:rPr lang="en-US" sz="2200" dirty="0"/>
            </a:br>
            <a:r>
              <a:rPr lang="en-US" sz="2200" dirty="0"/>
              <a:t>	</a:t>
            </a:r>
            <a:r>
              <a:rPr lang="en-US" sz="2200" dirty="0" err="1"/>
              <a:t>hcsshim</a:t>
            </a:r>
            <a:endParaRPr lang="en-US" sz="2200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248" y="2728453"/>
            <a:ext cx="5900745" cy="357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7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 Types de containers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499241" y="1708687"/>
            <a:ext cx="111777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Windows Server Containers</a:t>
            </a:r>
          </a:p>
          <a:p>
            <a:pPr lvl="1"/>
            <a:r>
              <a:rPr lang="fr-FR" sz="2400" dirty="0"/>
              <a:t>Equivalent au fonctionnement dans les environnements Linux</a:t>
            </a:r>
          </a:p>
          <a:p>
            <a:pPr lvl="1"/>
            <a:r>
              <a:rPr lang="en-US" sz="2400" dirty="0"/>
              <a:t>Application isolation using process and namespace isolation, and a shared kernel with the container host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Hyper-V Containers</a:t>
            </a:r>
          </a:p>
          <a:p>
            <a:pPr lvl="1"/>
            <a:r>
              <a:rPr lang="fr-FR" sz="2400" dirty="0"/>
              <a:t>Nouveau n’existe pas dans les environnements Linux</a:t>
            </a:r>
          </a:p>
          <a:p>
            <a:pPr lvl="1"/>
            <a:r>
              <a:rPr lang="fr-FR" sz="2400" dirty="0"/>
              <a:t>Utilise Hyper-V</a:t>
            </a:r>
          </a:p>
          <a:p>
            <a:pPr lvl="1"/>
            <a:r>
              <a:rPr lang="en-US" sz="2400" dirty="0"/>
              <a:t>Containers with a dedicated kernel and stronger isolation from other containers</a:t>
            </a:r>
          </a:p>
        </p:txBody>
      </p:sp>
    </p:spTree>
    <p:extLst>
      <p:ext uri="{BB962C8B-B14F-4D97-AF65-F5344CB8AC3E}">
        <p14:creationId xmlns:p14="http://schemas.microsoft.com/office/powerpoint/2010/main" val="276922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Windows Server Containers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597919" y="5332996"/>
            <a:ext cx="7382740" cy="577571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Kernel</a:t>
            </a:r>
          </a:p>
        </p:txBody>
      </p:sp>
      <p:sp>
        <p:nvSpPr>
          <p:cNvPr id="6" name="Rectangle 5"/>
          <p:cNvSpPr/>
          <p:nvPr/>
        </p:nvSpPr>
        <p:spPr>
          <a:xfrm>
            <a:off x="2597918" y="2043042"/>
            <a:ext cx="2963333" cy="3285066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Host User Mode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159444" y="3219888"/>
            <a:ext cx="1341748" cy="1991631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Container Management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271497" y="4511521"/>
            <a:ext cx="1121403" cy="61629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Compute Services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271498" y="3811523"/>
            <a:ext cx="1121402" cy="61629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Docker Engine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613244" y="3501426"/>
            <a:ext cx="2129009" cy="1710094"/>
          </a:xfrm>
          <a:prstGeom prst="rect">
            <a:avLst/>
          </a:prstGeom>
          <a:solidFill>
            <a:srgbClr val="9BBB59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Server Container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732354" y="4173744"/>
            <a:ext cx="862576" cy="61629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 Processes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741497" y="4173744"/>
            <a:ext cx="858722" cy="61629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Processes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698588" y="2409409"/>
            <a:ext cx="1341748" cy="280211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System Processes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808761" y="2969675"/>
            <a:ext cx="1121402" cy="44821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Session Manager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808761" y="3539627"/>
            <a:ext cx="1121402" cy="423274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Local Security Authority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808760" y="4084640"/>
            <a:ext cx="1121402" cy="432757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Event Manager…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807429" y="4639137"/>
            <a:ext cx="1121402" cy="432757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Etc</a:t>
            </a: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653961" y="5018663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Job Object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6363515" y="5018662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Net Interface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073068" y="5021535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Storage</a:t>
            </a:r>
          </a:p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Registry</a:t>
            </a:r>
          </a:p>
        </p:txBody>
      </p:sp>
      <p:grpSp>
        <p:nvGrpSpPr>
          <p:cNvPr id="21" name="Group 8"/>
          <p:cNvGrpSpPr/>
          <p:nvPr/>
        </p:nvGrpSpPr>
        <p:grpSpPr>
          <a:xfrm>
            <a:off x="7851647" y="3501424"/>
            <a:ext cx="2129009" cy="1816119"/>
            <a:chOff x="8504237" y="3493293"/>
            <a:chExt cx="2895600" cy="2470048"/>
          </a:xfrm>
        </p:grpSpPr>
        <p:sp>
          <p:nvSpPr>
            <p:cNvPr id="22" name="Rectangle 21"/>
            <p:cNvSpPr/>
            <p:nvPr/>
          </p:nvSpPr>
          <p:spPr bwMode="auto">
            <a:xfrm>
              <a:off x="8504237" y="3493293"/>
              <a:ext cx="2895600" cy="2324575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Windows Server Container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8666233" y="4406421"/>
              <a:ext cx="1173163" cy="8382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2" b="0" i="0" u="none" strike="noStrike" kern="1200" cap="none" spc="0" normalizeH="0" baseline="0" noProof="0" dirty="0">
                  <a:ln>
                    <a:noFill/>
                  </a:ln>
                  <a:solidFill>
                    <a:srgbClr val="9BBB5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System Processes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10038739" y="4406421"/>
              <a:ext cx="1167922" cy="8382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2" b="0" i="0" u="none" strike="noStrike" kern="1200" cap="none" spc="0" normalizeH="0" baseline="0" noProof="0" dirty="0">
                  <a:ln>
                    <a:noFill/>
                  </a:ln>
                  <a:solidFill>
                    <a:srgbClr val="9BBB5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Application Processes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8543373" y="5563679"/>
              <a:ext cx="871082" cy="39575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="horz" wrap="square" lIns="67232" tIns="67232" rIns="67232" bIns="6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Job Object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9508415" y="5563678"/>
              <a:ext cx="871082" cy="39575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="horz" wrap="square" lIns="67232" tIns="67232" rIns="67232" bIns="6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Net Interface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0473457" y="5567586"/>
              <a:ext cx="871082" cy="39575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="horz" wrap="square" lIns="67232" tIns="67232" rIns="67232" bIns="6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Storage</a:t>
              </a:r>
            </a:p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Registry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0566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d’un Container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499241" y="1708687"/>
            <a:ext cx="1117775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Les API Windows </a:t>
            </a:r>
            <a:r>
              <a:rPr lang="en-US" sz="2400" dirty="0" err="1"/>
              <a:t>publiques</a:t>
            </a:r>
            <a:r>
              <a:rPr lang="en-US" sz="2400" dirty="0"/>
              <a:t> </a:t>
            </a:r>
            <a:r>
              <a:rPr lang="en-US" sz="2400" dirty="0" err="1"/>
              <a:t>sont</a:t>
            </a:r>
            <a:r>
              <a:rPr lang="en-US" sz="2400" dirty="0"/>
              <a:t> </a:t>
            </a:r>
            <a:r>
              <a:rPr lang="en-US" sz="2400" dirty="0" err="1"/>
              <a:t>fournies</a:t>
            </a:r>
            <a:r>
              <a:rPr lang="en-US" sz="2400" dirty="0"/>
              <a:t> via DLLs, pas </a:t>
            </a:r>
            <a:r>
              <a:rPr lang="en-US" sz="2400" dirty="0" err="1"/>
              <a:t>syscalls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Beaucoup </a:t>
            </a:r>
            <a:r>
              <a:rPr lang="en-US" sz="2400" dirty="0" err="1"/>
              <a:t>d’interdépendances</a:t>
            </a:r>
            <a:endParaRPr lang="en-US" sz="2400" dirty="0"/>
          </a:p>
          <a:p>
            <a:pPr lvl="1"/>
            <a:r>
              <a:rPr lang="fr-FR" sz="2400" dirty="0"/>
              <a:t>Très dépendant des services du système en cours d'exécution</a:t>
            </a:r>
          </a:p>
          <a:p>
            <a:pPr lvl="1"/>
            <a:r>
              <a:rPr lang="en-US" sz="2400" dirty="0"/>
              <a:t>RPC calls caches </a:t>
            </a:r>
            <a:r>
              <a:rPr lang="en-US" sz="2400" dirty="0" err="1"/>
              <a:t>dans</a:t>
            </a:r>
            <a:r>
              <a:rPr lang="en-US" sz="2400" dirty="0"/>
              <a:t> les API Win32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Démare</a:t>
            </a:r>
            <a:r>
              <a:rPr lang="en-US" sz="2400" dirty="0"/>
              <a:t> </a:t>
            </a:r>
            <a:r>
              <a:rPr lang="en-US" sz="2400" dirty="0" err="1"/>
              <a:t>smss</a:t>
            </a:r>
            <a:r>
              <a:rPr lang="en-US" sz="2400" dirty="0"/>
              <a:t> </a:t>
            </a:r>
            <a:r>
              <a:rPr lang="en-US" sz="2400" dirty="0" err="1"/>
              <a:t>automatiquement</a:t>
            </a:r>
            <a:endParaRPr lang="en-US" sz="2400" dirty="0"/>
          </a:p>
          <a:p>
            <a:pPr lvl="1"/>
            <a:r>
              <a:rPr lang="en-US" sz="2400" dirty="0"/>
              <a:t>Equivalent à </a:t>
            </a:r>
            <a:r>
              <a:rPr lang="en-US" sz="2400" dirty="0" err="1"/>
              <a:t>init</a:t>
            </a:r>
            <a:endParaRPr lang="en-US" sz="2400" dirty="0"/>
          </a:p>
          <a:p>
            <a:pPr lvl="1"/>
            <a:r>
              <a:rPr lang="fr-FR" sz="2400" dirty="0"/>
              <a:t>Lance une variété de services système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Pas de “FROM scratch” possible</a:t>
            </a:r>
          </a:p>
        </p:txBody>
      </p:sp>
    </p:spTree>
    <p:extLst>
      <p:ext uri="{BB962C8B-B14F-4D97-AF65-F5344CB8AC3E}">
        <p14:creationId xmlns:p14="http://schemas.microsoft.com/office/powerpoint/2010/main" val="123194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images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499241" y="1708687"/>
            <a:ext cx="1117775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Fournies</a:t>
            </a:r>
            <a:r>
              <a:rPr lang="en-US" sz="2400" dirty="0"/>
              <a:t> par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 options</a:t>
            </a:r>
          </a:p>
          <a:p>
            <a:pPr lvl="1"/>
            <a:r>
              <a:rPr lang="en-US" sz="2400" dirty="0" err="1"/>
              <a:t>windowsservercore</a:t>
            </a:r>
            <a:r>
              <a:rPr lang="en-US" sz="2400" dirty="0"/>
              <a:t>: large (</a:t>
            </a:r>
            <a:r>
              <a:rPr lang="en-US" sz="2400" dirty="0" err="1"/>
              <a:t>énorme</a:t>
            </a:r>
            <a:r>
              <a:rPr lang="en-US" sz="2400" dirty="0"/>
              <a:t> ?), </a:t>
            </a:r>
            <a:r>
              <a:rPr lang="en-US" sz="2400" dirty="0" err="1"/>
              <a:t>hautement</a:t>
            </a:r>
            <a:r>
              <a:rPr lang="en-US" sz="2400" dirty="0"/>
              <a:t> compatible</a:t>
            </a:r>
          </a:p>
          <a:p>
            <a:pPr lvl="2"/>
            <a:r>
              <a:rPr lang="en-US" sz="2400" dirty="0"/>
              <a:t>Runs most Windows Server apps, </a:t>
            </a:r>
            <a:r>
              <a:rPr lang="en-US" sz="2400" dirty="0" err="1"/>
              <a:t>eg</a:t>
            </a:r>
            <a:r>
              <a:rPr lang="en-US" sz="2400" dirty="0"/>
              <a:t>. IIS, SQL Server, full .NET Framework</a:t>
            </a:r>
          </a:p>
          <a:p>
            <a:pPr lvl="1"/>
            <a:r>
              <a:rPr lang="en-US" sz="2400" dirty="0" err="1"/>
              <a:t>nanoserver</a:t>
            </a:r>
            <a:r>
              <a:rPr lang="en-US" sz="2400" dirty="0"/>
              <a:t>: petit, </a:t>
            </a:r>
            <a:r>
              <a:rPr lang="en-US" sz="2400" dirty="0" err="1"/>
              <a:t>rapide</a:t>
            </a:r>
            <a:r>
              <a:rPr lang="en-US" sz="2400" dirty="0"/>
              <a:t>, smaller API surface</a:t>
            </a:r>
          </a:p>
          <a:p>
            <a:pPr lvl="2"/>
            <a:r>
              <a:rPr lang="en-US" sz="2400" dirty="0"/>
              <a:t>New minimal Windows version, runs IIS and .NET Core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docker</a:t>
            </a:r>
            <a:r>
              <a:rPr lang="en-US" sz="2400" dirty="0"/>
              <a:t> pull</a:t>
            </a:r>
          </a:p>
          <a:p>
            <a:pPr lvl="1"/>
            <a:r>
              <a:rPr lang="en-US" sz="2400" dirty="0" err="1"/>
              <a:t>microsoft</a:t>
            </a:r>
            <a:r>
              <a:rPr lang="en-US" sz="2400" dirty="0"/>
              <a:t>/</a:t>
            </a:r>
            <a:r>
              <a:rPr lang="en-US" sz="2400" dirty="0" err="1"/>
              <a:t>windowsservercore</a:t>
            </a:r>
            <a:endParaRPr lang="en-US" sz="2400" dirty="0"/>
          </a:p>
          <a:p>
            <a:pPr lvl="1"/>
            <a:r>
              <a:rPr lang="en-US" sz="2400" dirty="0" err="1"/>
              <a:t>microsoft</a:t>
            </a:r>
            <a:r>
              <a:rPr lang="en-US" sz="2400" dirty="0"/>
              <a:t>/</a:t>
            </a:r>
            <a:r>
              <a:rPr lang="en-US" sz="2400" dirty="0" err="1"/>
              <a:t>nanoserver</a:t>
            </a:r>
            <a:endParaRPr lang="en-US" sz="2400" dirty="0"/>
          </a:p>
        </p:txBody>
      </p:sp>
      <p:pic>
        <p:nvPicPr>
          <p:cNvPr id="6" name="Picture 3" descr="Screen Clipping"/>
          <p:cNvPicPr>
            <a:picLocks noChangeAspect="1"/>
          </p:cNvPicPr>
          <p:nvPr/>
        </p:nvPicPr>
        <p:blipFill rotWithShape="1">
          <a:blip r:embed="rId3"/>
          <a:srcRect t="2922"/>
          <a:stretch/>
        </p:blipFill>
        <p:spPr>
          <a:xfrm>
            <a:off x="6218073" y="4439902"/>
            <a:ext cx="5143288" cy="1423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1132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/>
          <p:cNvSpPr/>
          <p:nvPr/>
        </p:nvSpPr>
        <p:spPr>
          <a:xfrm>
            <a:off x="-4401" y="0"/>
            <a:ext cx="12192000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Freeform 5"/>
          <p:cNvSpPr>
            <a:spLocks/>
          </p:cNvSpPr>
          <p:nvPr/>
        </p:nvSpPr>
        <p:spPr bwMode="auto">
          <a:xfrm>
            <a:off x="2566358" y="3692525"/>
            <a:ext cx="1012825" cy="617537"/>
          </a:xfrm>
          <a:custGeom>
            <a:avLst/>
            <a:gdLst>
              <a:gd name="T0" fmla="*/ 229 w 410"/>
              <a:gd name="T1" fmla="*/ 0 h 250"/>
              <a:gd name="T2" fmla="*/ 163 w 410"/>
              <a:gd name="T3" fmla="*/ 34 h 250"/>
              <a:gd name="T4" fmla="*/ 133 w 410"/>
              <a:gd name="T5" fmla="*/ 28 h 250"/>
              <a:gd name="T6" fmla="*/ 95 w 410"/>
              <a:gd name="T7" fmla="*/ 42 h 250"/>
              <a:gd name="T8" fmla="*/ 72 w 410"/>
              <a:gd name="T9" fmla="*/ 92 h 250"/>
              <a:gd name="T10" fmla="*/ 65 w 410"/>
              <a:gd name="T11" fmla="*/ 92 h 250"/>
              <a:gd name="T12" fmla="*/ 12 w 410"/>
              <a:gd name="T13" fmla="*/ 115 h 250"/>
              <a:gd name="T14" fmla="*/ 10 w 410"/>
              <a:gd name="T15" fmla="*/ 169 h 250"/>
              <a:gd name="T16" fmla="*/ 48 w 410"/>
              <a:gd name="T17" fmla="*/ 197 h 250"/>
              <a:gd name="T18" fmla="*/ 82 w 410"/>
              <a:gd name="T19" fmla="*/ 216 h 250"/>
              <a:gd name="T20" fmla="*/ 100 w 410"/>
              <a:gd name="T21" fmla="*/ 213 h 250"/>
              <a:gd name="T22" fmla="*/ 160 w 410"/>
              <a:gd name="T23" fmla="*/ 250 h 250"/>
              <a:gd name="T24" fmla="*/ 173 w 410"/>
              <a:gd name="T25" fmla="*/ 249 h 250"/>
              <a:gd name="T26" fmla="*/ 228 w 410"/>
              <a:gd name="T27" fmla="*/ 217 h 250"/>
              <a:gd name="T28" fmla="*/ 272 w 410"/>
              <a:gd name="T29" fmla="*/ 238 h 250"/>
              <a:gd name="T30" fmla="*/ 282 w 410"/>
              <a:gd name="T31" fmla="*/ 237 h 250"/>
              <a:gd name="T32" fmla="*/ 321 w 410"/>
              <a:gd name="T33" fmla="*/ 201 h 250"/>
              <a:gd name="T34" fmla="*/ 342 w 410"/>
              <a:gd name="T35" fmla="*/ 203 h 250"/>
              <a:gd name="T36" fmla="*/ 400 w 410"/>
              <a:gd name="T37" fmla="*/ 172 h 250"/>
              <a:gd name="T38" fmla="*/ 398 w 410"/>
              <a:gd name="T39" fmla="*/ 111 h 250"/>
              <a:gd name="T40" fmla="*/ 357 w 410"/>
              <a:gd name="T41" fmla="*/ 84 h 250"/>
              <a:gd name="T42" fmla="*/ 352 w 410"/>
              <a:gd name="T43" fmla="*/ 84 h 250"/>
              <a:gd name="T44" fmla="*/ 313 w 410"/>
              <a:gd name="T45" fmla="*/ 55 h 250"/>
              <a:gd name="T46" fmla="*/ 301 w 410"/>
              <a:gd name="T47" fmla="*/ 57 h 250"/>
              <a:gd name="T48" fmla="*/ 233 w 410"/>
              <a:gd name="T49" fmla="*/ 0 h 250"/>
              <a:gd name="T50" fmla="*/ 229 w 410"/>
              <a:gd name="T5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0" h="250">
                <a:moveTo>
                  <a:pt x="229" y="0"/>
                </a:moveTo>
                <a:cubicBezTo>
                  <a:pt x="185" y="0"/>
                  <a:pt x="168" y="25"/>
                  <a:pt x="163" y="34"/>
                </a:cubicBezTo>
                <a:cubicBezTo>
                  <a:pt x="158" y="32"/>
                  <a:pt x="146" y="28"/>
                  <a:pt x="133" y="28"/>
                </a:cubicBezTo>
                <a:cubicBezTo>
                  <a:pt x="118" y="28"/>
                  <a:pt x="105" y="33"/>
                  <a:pt x="95" y="42"/>
                </a:cubicBezTo>
                <a:cubicBezTo>
                  <a:pt x="72" y="63"/>
                  <a:pt x="71" y="84"/>
                  <a:pt x="72" y="92"/>
                </a:cubicBezTo>
                <a:cubicBezTo>
                  <a:pt x="70" y="92"/>
                  <a:pt x="68" y="92"/>
                  <a:pt x="65" y="92"/>
                </a:cubicBezTo>
                <a:cubicBezTo>
                  <a:pt x="52" y="92"/>
                  <a:pt x="27" y="95"/>
                  <a:pt x="12" y="115"/>
                </a:cubicBezTo>
                <a:cubicBezTo>
                  <a:pt x="1" y="130"/>
                  <a:pt x="0" y="150"/>
                  <a:pt x="10" y="169"/>
                </a:cubicBezTo>
                <a:cubicBezTo>
                  <a:pt x="18" y="186"/>
                  <a:pt x="33" y="197"/>
                  <a:pt x="48" y="197"/>
                </a:cubicBezTo>
                <a:cubicBezTo>
                  <a:pt x="51" y="202"/>
                  <a:pt x="61" y="216"/>
                  <a:pt x="82" y="216"/>
                </a:cubicBezTo>
                <a:cubicBezTo>
                  <a:pt x="88" y="216"/>
                  <a:pt x="94" y="215"/>
                  <a:pt x="100" y="213"/>
                </a:cubicBezTo>
                <a:cubicBezTo>
                  <a:pt x="105" y="222"/>
                  <a:pt x="121" y="250"/>
                  <a:pt x="160" y="250"/>
                </a:cubicBezTo>
                <a:cubicBezTo>
                  <a:pt x="164" y="250"/>
                  <a:pt x="169" y="249"/>
                  <a:pt x="173" y="249"/>
                </a:cubicBezTo>
                <a:cubicBezTo>
                  <a:pt x="213" y="243"/>
                  <a:pt x="225" y="226"/>
                  <a:pt x="228" y="217"/>
                </a:cubicBezTo>
                <a:cubicBezTo>
                  <a:pt x="235" y="225"/>
                  <a:pt x="250" y="238"/>
                  <a:pt x="272" y="238"/>
                </a:cubicBezTo>
                <a:cubicBezTo>
                  <a:pt x="276" y="238"/>
                  <a:pt x="279" y="238"/>
                  <a:pt x="282" y="237"/>
                </a:cubicBezTo>
                <a:cubicBezTo>
                  <a:pt x="312" y="232"/>
                  <a:pt x="319" y="209"/>
                  <a:pt x="321" y="201"/>
                </a:cubicBezTo>
                <a:cubicBezTo>
                  <a:pt x="325" y="202"/>
                  <a:pt x="333" y="203"/>
                  <a:pt x="342" y="203"/>
                </a:cubicBezTo>
                <a:cubicBezTo>
                  <a:pt x="361" y="203"/>
                  <a:pt x="385" y="198"/>
                  <a:pt x="400" y="172"/>
                </a:cubicBezTo>
                <a:cubicBezTo>
                  <a:pt x="410" y="153"/>
                  <a:pt x="410" y="130"/>
                  <a:pt x="398" y="111"/>
                </a:cubicBezTo>
                <a:cubicBezTo>
                  <a:pt x="389" y="94"/>
                  <a:pt x="373" y="84"/>
                  <a:pt x="357" y="84"/>
                </a:cubicBezTo>
                <a:cubicBezTo>
                  <a:pt x="355" y="84"/>
                  <a:pt x="354" y="84"/>
                  <a:pt x="352" y="84"/>
                </a:cubicBezTo>
                <a:cubicBezTo>
                  <a:pt x="350" y="77"/>
                  <a:pt x="341" y="55"/>
                  <a:pt x="313" y="55"/>
                </a:cubicBezTo>
                <a:cubicBezTo>
                  <a:pt x="309" y="55"/>
                  <a:pt x="305" y="56"/>
                  <a:pt x="301" y="57"/>
                </a:cubicBezTo>
                <a:cubicBezTo>
                  <a:pt x="299" y="44"/>
                  <a:pt x="287" y="1"/>
                  <a:pt x="233" y="0"/>
                </a:cubicBezTo>
                <a:cubicBezTo>
                  <a:pt x="232" y="0"/>
                  <a:pt x="231" y="0"/>
                  <a:pt x="22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8257546" y="4527550"/>
            <a:ext cx="774700" cy="471487"/>
          </a:xfrm>
          <a:custGeom>
            <a:avLst/>
            <a:gdLst>
              <a:gd name="T0" fmla="*/ 139 w 314"/>
              <a:gd name="T1" fmla="*/ 0 h 191"/>
              <a:gd name="T2" fmla="*/ 136 w 314"/>
              <a:gd name="T3" fmla="*/ 0 h 191"/>
              <a:gd name="T4" fmla="*/ 84 w 314"/>
              <a:gd name="T5" fmla="*/ 44 h 191"/>
              <a:gd name="T6" fmla="*/ 74 w 314"/>
              <a:gd name="T7" fmla="*/ 43 h 191"/>
              <a:gd name="T8" fmla="*/ 45 w 314"/>
              <a:gd name="T9" fmla="*/ 65 h 191"/>
              <a:gd name="T10" fmla="*/ 41 w 314"/>
              <a:gd name="T11" fmla="*/ 65 h 191"/>
              <a:gd name="T12" fmla="*/ 10 w 314"/>
              <a:gd name="T13" fmla="*/ 85 h 191"/>
              <a:gd name="T14" fmla="*/ 8 w 314"/>
              <a:gd name="T15" fmla="*/ 132 h 191"/>
              <a:gd name="T16" fmla="*/ 52 w 314"/>
              <a:gd name="T17" fmla="*/ 156 h 191"/>
              <a:gd name="T18" fmla="*/ 69 w 314"/>
              <a:gd name="T19" fmla="*/ 154 h 191"/>
              <a:gd name="T20" fmla="*/ 98 w 314"/>
              <a:gd name="T21" fmla="*/ 181 h 191"/>
              <a:gd name="T22" fmla="*/ 106 w 314"/>
              <a:gd name="T23" fmla="*/ 182 h 191"/>
              <a:gd name="T24" fmla="*/ 139 w 314"/>
              <a:gd name="T25" fmla="*/ 166 h 191"/>
              <a:gd name="T26" fmla="*/ 181 w 314"/>
              <a:gd name="T27" fmla="*/ 190 h 191"/>
              <a:gd name="T28" fmla="*/ 191 w 314"/>
              <a:gd name="T29" fmla="*/ 191 h 191"/>
              <a:gd name="T30" fmla="*/ 237 w 314"/>
              <a:gd name="T31" fmla="*/ 163 h 191"/>
              <a:gd name="T32" fmla="*/ 251 w 314"/>
              <a:gd name="T33" fmla="*/ 165 h 191"/>
              <a:gd name="T34" fmla="*/ 277 w 314"/>
              <a:gd name="T35" fmla="*/ 151 h 191"/>
              <a:gd name="T36" fmla="*/ 306 w 314"/>
              <a:gd name="T37" fmla="*/ 130 h 191"/>
              <a:gd name="T38" fmla="*/ 305 w 314"/>
              <a:gd name="T39" fmla="*/ 89 h 191"/>
              <a:gd name="T40" fmla="*/ 264 w 314"/>
              <a:gd name="T41" fmla="*/ 71 h 191"/>
              <a:gd name="T42" fmla="*/ 258 w 314"/>
              <a:gd name="T43" fmla="*/ 71 h 191"/>
              <a:gd name="T44" fmla="*/ 241 w 314"/>
              <a:gd name="T45" fmla="*/ 33 h 191"/>
              <a:gd name="T46" fmla="*/ 212 w 314"/>
              <a:gd name="T47" fmla="*/ 22 h 191"/>
              <a:gd name="T48" fmla="*/ 189 w 314"/>
              <a:gd name="T49" fmla="*/ 27 h 191"/>
              <a:gd name="T50" fmla="*/ 139 w 314"/>
              <a:gd name="T5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4" h="191">
                <a:moveTo>
                  <a:pt x="139" y="0"/>
                </a:moveTo>
                <a:cubicBezTo>
                  <a:pt x="138" y="0"/>
                  <a:pt x="137" y="0"/>
                  <a:pt x="136" y="0"/>
                </a:cubicBezTo>
                <a:cubicBezTo>
                  <a:pt x="95" y="2"/>
                  <a:pt x="85" y="34"/>
                  <a:pt x="84" y="44"/>
                </a:cubicBezTo>
                <a:cubicBezTo>
                  <a:pt x="80" y="43"/>
                  <a:pt x="77" y="43"/>
                  <a:pt x="74" y="43"/>
                </a:cubicBezTo>
                <a:cubicBezTo>
                  <a:pt x="53" y="43"/>
                  <a:pt x="46" y="59"/>
                  <a:pt x="45" y="65"/>
                </a:cubicBezTo>
                <a:cubicBezTo>
                  <a:pt x="43" y="65"/>
                  <a:pt x="42" y="65"/>
                  <a:pt x="41" y="65"/>
                </a:cubicBezTo>
                <a:cubicBezTo>
                  <a:pt x="29" y="65"/>
                  <a:pt x="17" y="72"/>
                  <a:pt x="10" y="85"/>
                </a:cubicBezTo>
                <a:cubicBezTo>
                  <a:pt x="1" y="100"/>
                  <a:pt x="0" y="117"/>
                  <a:pt x="8" y="132"/>
                </a:cubicBezTo>
                <a:cubicBezTo>
                  <a:pt x="19" y="151"/>
                  <a:pt x="38" y="156"/>
                  <a:pt x="52" y="156"/>
                </a:cubicBezTo>
                <a:cubicBezTo>
                  <a:pt x="59" y="156"/>
                  <a:pt x="65" y="154"/>
                  <a:pt x="69" y="154"/>
                </a:cubicBezTo>
                <a:cubicBezTo>
                  <a:pt x="70" y="160"/>
                  <a:pt x="75" y="177"/>
                  <a:pt x="98" y="181"/>
                </a:cubicBezTo>
                <a:cubicBezTo>
                  <a:pt x="101" y="182"/>
                  <a:pt x="103" y="182"/>
                  <a:pt x="106" y="182"/>
                </a:cubicBezTo>
                <a:cubicBezTo>
                  <a:pt x="123" y="182"/>
                  <a:pt x="134" y="172"/>
                  <a:pt x="139" y="166"/>
                </a:cubicBezTo>
                <a:cubicBezTo>
                  <a:pt x="142" y="173"/>
                  <a:pt x="151" y="186"/>
                  <a:pt x="181" y="190"/>
                </a:cubicBezTo>
                <a:cubicBezTo>
                  <a:pt x="185" y="191"/>
                  <a:pt x="188" y="191"/>
                  <a:pt x="191" y="191"/>
                </a:cubicBezTo>
                <a:cubicBezTo>
                  <a:pt x="221" y="191"/>
                  <a:pt x="234" y="170"/>
                  <a:pt x="237" y="163"/>
                </a:cubicBezTo>
                <a:cubicBezTo>
                  <a:pt x="242" y="165"/>
                  <a:pt x="246" y="165"/>
                  <a:pt x="251" y="165"/>
                </a:cubicBezTo>
                <a:cubicBezTo>
                  <a:pt x="267" y="165"/>
                  <a:pt x="275" y="155"/>
                  <a:pt x="277" y="151"/>
                </a:cubicBezTo>
                <a:cubicBezTo>
                  <a:pt x="289" y="151"/>
                  <a:pt x="300" y="143"/>
                  <a:pt x="306" y="130"/>
                </a:cubicBezTo>
                <a:cubicBezTo>
                  <a:pt x="314" y="115"/>
                  <a:pt x="313" y="100"/>
                  <a:pt x="305" y="89"/>
                </a:cubicBezTo>
                <a:cubicBezTo>
                  <a:pt x="293" y="73"/>
                  <a:pt x="274" y="71"/>
                  <a:pt x="264" y="71"/>
                </a:cubicBezTo>
                <a:cubicBezTo>
                  <a:pt x="262" y="71"/>
                  <a:pt x="260" y="71"/>
                  <a:pt x="258" y="71"/>
                </a:cubicBezTo>
                <a:cubicBezTo>
                  <a:pt x="259" y="64"/>
                  <a:pt x="259" y="48"/>
                  <a:pt x="241" y="33"/>
                </a:cubicBezTo>
                <a:cubicBezTo>
                  <a:pt x="234" y="26"/>
                  <a:pt x="224" y="22"/>
                  <a:pt x="212" y="22"/>
                </a:cubicBezTo>
                <a:cubicBezTo>
                  <a:pt x="202" y="22"/>
                  <a:pt x="193" y="25"/>
                  <a:pt x="189" y="27"/>
                </a:cubicBezTo>
                <a:cubicBezTo>
                  <a:pt x="185" y="20"/>
                  <a:pt x="172" y="0"/>
                  <a:pt x="1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7"/>
          <p:cNvSpPr>
            <a:spLocks/>
          </p:cNvSpPr>
          <p:nvPr/>
        </p:nvSpPr>
        <p:spPr bwMode="auto">
          <a:xfrm>
            <a:off x="8074983" y="5005388"/>
            <a:ext cx="338138" cy="207962"/>
          </a:xfrm>
          <a:custGeom>
            <a:avLst/>
            <a:gdLst>
              <a:gd name="T0" fmla="*/ 77 w 137"/>
              <a:gd name="T1" fmla="*/ 0 h 84"/>
              <a:gd name="T2" fmla="*/ 55 w 137"/>
              <a:gd name="T3" fmla="*/ 12 h 84"/>
              <a:gd name="T4" fmla="*/ 44 w 137"/>
              <a:gd name="T5" fmla="*/ 10 h 84"/>
              <a:gd name="T6" fmla="*/ 32 w 137"/>
              <a:gd name="T7" fmla="*/ 15 h 84"/>
              <a:gd name="T8" fmla="*/ 24 w 137"/>
              <a:gd name="T9" fmla="*/ 31 h 84"/>
              <a:gd name="T10" fmla="*/ 22 w 137"/>
              <a:gd name="T11" fmla="*/ 31 h 84"/>
              <a:gd name="T12" fmla="*/ 4 w 137"/>
              <a:gd name="T13" fmla="*/ 39 h 84"/>
              <a:gd name="T14" fmla="*/ 3 w 137"/>
              <a:gd name="T15" fmla="*/ 57 h 84"/>
              <a:gd name="T16" fmla="*/ 16 w 137"/>
              <a:gd name="T17" fmla="*/ 66 h 84"/>
              <a:gd name="T18" fmla="*/ 28 w 137"/>
              <a:gd name="T19" fmla="*/ 72 h 84"/>
              <a:gd name="T20" fmla="*/ 34 w 137"/>
              <a:gd name="T21" fmla="*/ 71 h 84"/>
              <a:gd name="T22" fmla="*/ 54 w 137"/>
              <a:gd name="T23" fmla="*/ 84 h 84"/>
              <a:gd name="T24" fmla="*/ 58 w 137"/>
              <a:gd name="T25" fmla="*/ 83 h 84"/>
              <a:gd name="T26" fmla="*/ 76 w 137"/>
              <a:gd name="T27" fmla="*/ 73 h 84"/>
              <a:gd name="T28" fmla="*/ 91 w 137"/>
              <a:gd name="T29" fmla="*/ 80 h 84"/>
              <a:gd name="T30" fmla="*/ 94 w 137"/>
              <a:gd name="T31" fmla="*/ 79 h 84"/>
              <a:gd name="T32" fmla="*/ 107 w 137"/>
              <a:gd name="T33" fmla="*/ 67 h 84"/>
              <a:gd name="T34" fmla="*/ 114 w 137"/>
              <a:gd name="T35" fmla="*/ 68 h 84"/>
              <a:gd name="T36" fmla="*/ 133 w 137"/>
              <a:gd name="T37" fmla="*/ 58 h 84"/>
              <a:gd name="T38" fmla="*/ 133 w 137"/>
              <a:gd name="T39" fmla="*/ 37 h 84"/>
              <a:gd name="T40" fmla="*/ 119 w 137"/>
              <a:gd name="T41" fmla="*/ 29 h 84"/>
              <a:gd name="T42" fmla="*/ 117 w 137"/>
              <a:gd name="T43" fmla="*/ 29 h 84"/>
              <a:gd name="T44" fmla="*/ 105 w 137"/>
              <a:gd name="T45" fmla="*/ 19 h 84"/>
              <a:gd name="T46" fmla="*/ 100 w 137"/>
              <a:gd name="T47" fmla="*/ 19 h 84"/>
              <a:gd name="T48" fmla="*/ 78 w 137"/>
              <a:gd name="T49" fmla="*/ 0 h 84"/>
              <a:gd name="T50" fmla="*/ 77 w 137"/>
              <a:gd name="T5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7" h="84">
                <a:moveTo>
                  <a:pt x="77" y="0"/>
                </a:moveTo>
                <a:cubicBezTo>
                  <a:pt x="62" y="0"/>
                  <a:pt x="56" y="9"/>
                  <a:pt x="55" y="12"/>
                </a:cubicBezTo>
                <a:cubicBezTo>
                  <a:pt x="53" y="11"/>
                  <a:pt x="49" y="10"/>
                  <a:pt x="44" y="10"/>
                </a:cubicBezTo>
                <a:cubicBezTo>
                  <a:pt x="39" y="10"/>
                  <a:pt x="35" y="11"/>
                  <a:pt x="32" y="15"/>
                </a:cubicBezTo>
                <a:cubicBezTo>
                  <a:pt x="24" y="21"/>
                  <a:pt x="24" y="28"/>
                  <a:pt x="24" y="31"/>
                </a:cubicBezTo>
                <a:cubicBezTo>
                  <a:pt x="24" y="31"/>
                  <a:pt x="23" y="31"/>
                  <a:pt x="22" y="31"/>
                </a:cubicBezTo>
                <a:cubicBezTo>
                  <a:pt x="17" y="31"/>
                  <a:pt x="9" y="32"/>
                  <a:pt x="4" y="39"/>
                </a:cubicBezTo>
                <a:cubicBezTo>
                  <a:pt x="1" y="44"/>
                  <a:pt x="0" y="51"/>
                  <a:pt x="3" y="57"/>
                </a:cubicBezTo>
                <a:cubicBezTo>
                  <a:pt x="6" y="62"/>
                  <a:pt x="11" y="66"/>
                  <a:pt x="16" y="66"/>
                </a:cubicBezTo>
                <a:cubicBezTo>
                  <a:pt x="17" y="68"/>
                  <a:pt x="20" y="72"/>
                  <a:pt x="28" y="72"/>
                </a:cubicBezTo>
                <a:cubicBezTo>
                  <a:pt x="30" y="72"/>
                  <a:pt x="32" y="72"/>
                  <a:pt x="34" y="71"/>
                </a:cubicBezTo>
                <a:cubicBezTo>
                  <a:pt x="35" y="74"/>
                  <a:pt x="41" y="84"/>
                  <a:pt x="54" y="84"/>
                </a:cubicBezTo>
                <a:cubicBezTo>
                  <a:pt x="55" y="84"/>
                  <a:pt x="56" y="83"/>
                  <a:pt x="58" y="83"/>
                </a:cubicBezTo>
                <a:cubicBezTo>
                  <a:pt x="71" y="81"/>
                  <a:pt x="75" y="76"/>
                  <a:pt x="76" y="73"/>
                </a:cubicBezTo>
                <a:cubicBezTo>
                  <a:pt x="78" y="75"/>
                  <a:pt x="83" y="80"/>
                  <a:pt x="91" y="80"/>
                </a:cubicBezTo>
                <a:cubicBezTo>
                  <a:pt x="92" y="80"/>
                  <a:pt x="93" y="80"/>
                  <a:pt x="94" y="79"/>
                </a:cubicBezTo>
                <a:cubicBezTo>
                  <a:pt x="104" y="78"/>
                  <a:pt x="106" y="70"/>
                  <a:pt x="107" y="67"/>
                </a:cubicBezTo>
                <a:cubicBezTo>
                  <a:pt x="108" y="68"/>
                  <a:pt x="111" y="68"/>
                  <a:pt x="114" y="68"/>
                </a:cubicBezTo>
                <a:cubicBezTo>
                  <a:pt x="120" y="68"/>
                  <a:pt x="128" y="66"/>
                  <a:pt x="133" y="58"/>
                </a:cubicBezTo>
                <a:cubicBezTo>
                  <a:pt x="137" y="51"/>
                  <a:pt x="137" y="44"/>
                  <a:pt x="133" y="37"/>
                </a:cubicBezTo>
                <a:cubicBezTo>
                  <a:pt x="130" y="32"/>
                  <a:pt x="124" y="29"/>
                  <a:pt x="119" y="29"/>
                </a:cubicBezTo>
                <a:cubicBezTo>
                  <a:pt x="119" y="29"/>
                  <a:pt x="118" y="29"/>
                  <a:pt x="117" y="29"/>
                </a:cubicBezTo>
                <a:cubicBezTo>
                  <a:pt x="117" y="26"/>
                  <a:pt x="114" y="19"/>
                  <a:pt x="105" y="19"/>
                </a:cubicBezTo>
                <a:cubicBezTo>
                  <a:pt x="103" y="19"/>
                  <a:pt x="102" y="19"/>
                  <a:pt x="100" y="19"/>
                </a:cubicBezTo>
                <a:cubicBezTo>
                  <a:pt x="100" y="15"/>
                  <a:pt x="96" y="1"/>
                  <a:pt x="78" y="0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Freeform 8"/>
          <p:cNvSpPr>
            <a:spLocks/>
          </p:cNvSpPr>
          <p:nvPr/>
        </p:nvSpPr>
        <p:spPr bwMode="auto">
          <a:xfrm>
            <a:off x="3828421" y="1000125"/>
            <a:ext cx="404813" cy="247650"/>
          </a:xfrm>
          <a:custGeom>
            <a:avLst/>
            <a:gdLst>
              <a:gd name="T0" fmla="*/ 73 w 164"/>
              <a:gd name="T1" fmla="*/ 0 h 100"/>
              <a:gd name="T2" fmla="*/ 71 w 164"/>
              <a:gd name="T3" fmla="*/ 0 h 100"/>
              <a:gd name="T4" fmla="*/ 44 w 164"/>
              <a:gd name="T5" fmla="*/ 23 h 100"/>
              <a:gd name="T6" fmla="*/ 39 w 164"/>
              <a:gd name="T7" fmla="*/ 22 h 100"/>
              <a:gd name="T8" fmla="*/ 23 w 164"/>
              <a:gd name="T9" fmla="*/ 34 h 100"/>
              <a:gd name="T10" fmla="*/ 21 w 164"/>
              <a:gd name="T11" fmla="*/ 34 h 100"/>
              <a:gd name="T12" fmla="*/ 5 w 164"/>
              <a:gd name="T13" fmla="*/ 44 h 100"/>
              <a:gd name="T14" fmla="*/ 4 w 164"/>
              <a:gd name="T15" fmla="*/ 69 h 100"/>
              <a:gd name="T16" fmla="*/ 27 w 164"/>
              <a:gd name="T17" fmla="*/ 81 h 100"/>
              <a:gd name="T18" fmla="*/ 36 w 164"/>
              <a:gd name="T19" fmla="*/ 80 h 100"/>
              <a:gd name="T20" fmla="*/ 51 w 164"/>
              <a:gd name="T21" fmla="*/ 95 h 100"/>
              <a:gd name="T22" fmla="*/ 55 w 164"/>
              <a:gd name="T23" fmla="*/ 95 h 100"/>
              <a:gd name="T24" fmla="*/ 73 w 164"/>
              <a:gd name="T25" fmla="*/ 87 h 100"/>
              <a:gd name="T26" fmla="*/ 95 w 164"/>
              <a:gd name="T27" fmla="*/ 99 h 100"/>
              <a:gd name="T28" fmla="*/ 100 w 164"/>
              <a:gd name="T29" fmla="*/ 100 h 100"/>
              <a:gd name="T30" fmla="*/ 124 w 164"/>
              <a:gd name="T31" fmla="*/ 85 h 100"/>
              <a:gd name="T32" fmla="*/ 131 w 164"/>
              <a:gd name="T33" fmla="*/ 86 h 100"/>
              <a:gd name="T34" fmla="*/ 145 w 164"/>
              <a:gd name="T35" fmla="*/ 79 h 100"/>
              <a:gd name="T36" fmla="*/ 160 w 164"/>
              <a:gd name="T37" fmla="*/ 68 h 100"/>
              <a:gd name="T38" fmla="*/ 160 w 164"/>
              <a:gd name="T39" fmla="*/ 46 h 100"/>
              <a:gd name="T40" fmla="*/ 138 w 164"/>
              <a:gd name="T41" fmla="*/ 37 h 100"/>
              <a:gd name="T42" fmla="*/ 135 w 164"/>
              <a:gd name="T43" fmla="*/ 37 h 100"/>
              <a:gd name="T44" fmla="*/ 126 w 164"/>
              <a:gd name="T45" fmla="*/ 17 h 100"/>
              <a:gd name="T46" fmla="*/ 111 w 164"/>
              <a:gd name="T47" fmla="*/ 11 h 100"/>
              <a:gd name="T48" fmla="*/ 99 w 164"/>
              <a:gd name="T49" fmla="*/ 14 h 100"/>
              <a:gd name="T50" fmla="*/ 73 w 164"/>
              <a:gd name="T51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4" h="100">
                <a:moveTo>
                  <a:pt x="73" y="0"/>
                </a:moveTo>
                <a:cubicBezTo>
                  <a:pt x="72" y="0"/>
                  <a:pt x="71" y="0"/>
                  <a:pt x="71" y="0"/>
                </a:cubicBezTo>
                <a:cubicBezTo>
                  <a:pt x="49" y="1"/>
                  <a:pt x="45" y="18"/>
                  <a:pt x="44" y="23"/>
                </a:cubicBezTo>
                <a:cubicBezTo>
                  <a:pt x="42" y="22"/>
                  <a:pt x="40" y="22"/>
                  <a:pt x="39" y="22"/>
                </a:cubicBezTo>
                <a:cubicBezTo>
                  <a:pt x="28" y="22"/>
                  <a:pt x="24" y="31"/>
                  <a:pt x="23" y="34"/>
                </a:cubicBezTo>
                <a:cubicBezTo>
                  <a:pt x="23" y="34"/>
                  <a:pt x="22" y="34"/>
                  <a:pt x="21" y="34"/>
                </a:cubicBezTo>
                <a:cubicBezTo>
                  <a:pt x="15" y="34"/>
                  <a:pt x="9" y="38"/>
                  <a:pt x="5" y="44"/>
                </a:cubicBezTo>
                <a:cubicBezTo>
                  <a:pt x="0" y="52"/>
                  <a:pt x="0" y="61"/>
                  <a:pt x="4" y="69"/>
                </a:cubicBezTo>
                <a:cubicBezTo>
                  <a:pt x="10" y="79"/>
                  <a:pt x="20" y="81"/>
                  <a:pt x="27" y="81"/>
                </a:cubicBezTo>
                <a:cubicBezTo>
                  <a:pt x="31" y="81"/>
                  <a:pt x="34" y="81"/>
                  <a:pt x="36" y="80"/>
                </a:cubicBezTo>
                <a:cubicBezTo>
                  <a:pt x="37" y="84"/>
                  <a:pt x="39" y="93"/>
                  <a:pt x="51" y="95"/>
                </a:cubicBezTo>
                <a:cubicBezTo>
                  <a:pt x="53" y="95"/>
                  <a:pt x="54" y="95"/>
                  <a:pt x="55" y="95"/>
                </a:cubicBezTo>
                <a:cubicBezTo>
                  <a:pt x="64" y="95"/>
                  <a:pt x="70" y="90"/>
                  <a:pt x="73" y="87"/>
                </a:cubicBezTo>
                <a:cubicBezTo>
                  <a:pt x="74" y="91"/>
                  <a:pt x="79" y="97"/>
                  <a:pt x="95" y="99"/>
                </a:cubicBezTo>
                <a:cubicBezTo>
                  <a:pt x="97" y="100"/>
                  <a:pt x="98" y="100"/>
                  <a:pt x="100" y="100"/>
                </a:cubicBezTo>
                <a:cubicBezTo>
                  <a:pt x="116" y="100"/>
                  <a:pt x="122" y="89"/>
                  <a:pt x="124" y="85"/>
                </a:cubicBezTo>
                <a:cubicBezTo>
                  <a:pt x="127" y="86"/>
                  <a:pt x="129" y="86"/>
                  <a:pt x="131" y="86"/>
                </a:cubicBezTo>
                <a:cubicBezTo>
                  <a:pt x="140" y="86"/>
                  <a:pt x="144" y="81"/>
                  <a:pt x="145" y="79"/>
                </a:cubicBezTo>
                <a:cubicBezTo>
                  <a:pt x="151" y="79"/>
                  <a:pt x="157" y="75"/>
                  <a:pt x="160" y="68"/>
                </a:cubicBezTo>
                <a:cubicBezTo>
                  <a:pt x="164" y="60"/>
                  <a:pt x="164" y="52"/>
                  <a:pt x="160" y="46"/>
                </a:cubicBezTo>
                <a:cubicBezTo>
                  <a:pt x="153" y="38"/>
                  <a:pt x="144" y="37"/>
                  <a:pt x="138" y="37"/>
                </a:cubicBezTo>
                <a:cubicBezTo>
                  <a:pt x="137" y="37"/>
                  <a:pt x="136" y="37"/>
                  <a:pt x="135" y="37"/>
                </a:cubicBezTo>
                <a:cubicBezTo>
                  <a:pt x="136" y="33"/>
                  <a:pt x="136" y="25"/>
                  <a:pt x="126" y="17"/>
                </a:cubicBezTo>
                <a:cubicBezTo>
                  <a:pt x="122" y="13"/>
                  <a:pt x="117" y="11"/>
                  <a:pt x="111" y="11"/>
                </a:cubicBezTo>
                <a:cubicBezTo>
                  <a:pt x="106" y="11"/>
                  <a:pt x="101" y="13"/>
                  <a:pt x="99" y="14"/>
                </a:cubicBezTo>
                <a:cubicBezTo>
                  <a:pt x="97" y="10"/>
                  <a:pt x="90" y="0"/>
                  <a:pt x="7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Freeform 9"/>
          <p:cNvSpPr>
            <a:spLocks/>
          </p:cNvSpPr>
          <p:nvPr/>
        </p:nvSpPr>
        <p:spPr bwMode="auto">
          <a:xfrm>
            <a:off x="7100258" y="945669"/>
            <a:ext cx="1577975" cy="960437"/>
          </a:xfrm>
          <a:custGeom>
            <a:avLst/>
            <a:gdLst>
              <a:gd name="T0" fmla="*/ 282 w 639"/>
              <a:gd name="T1" fmla="*/ 0 h 389"/>
              <a:gd name="T2" fmla="*/ 276 w 639"/>
              <a:gd name="T3" fmla="*/ 0 h 389"/>
              <a:gd name="T4" fmla="*/ 170 w 639"/>
              <a:gd name="T5" fmla="*/ 89 h 389"/>
              <a:gd name="T6" fmla="*/ 151 w 639"/>
              <a:gd name="T7" fmla="*/ 87 h 389"/>
              <a:gd name="T8" fmla="*/ 90 w 639"/>
              <a:gd name="T9" fmla="*/ 132 h 389"/>
              <a:gd name="T10" fmla="*/ 83 w 639"/>
              <a:gd name="T11" fmla="*/ 131 h 389"/>
              <a:gd name="T12" fmla="*/ 19 w 639"/>
              <a:gd name="T13" fmla="*/ 173 h 389"/>
              <a:gd name="T14" fmla="*/ 16 w 639"/>
              <a:gd name="T15" fmla="*/ 268 h 389"/>
              <a:gd name="T16" fmla="*/ 105 w 639"/>
              <a:gd name="T17" fmla="*/ 317 h 389"/>
              <a:gd name="T18" fmla="*/ 105 w 639"/>
              <a:gd name="T19" fmla="*/ 317 h 389"/>
              <a:gd name="T20" fmla="*/ 139 w 639"/>
              <a:gd name="T21" fmla="*/ 313 h 389"/>
              <a:gd name="T22" fmla="*/ 199 w 639"/>
              <a:gd name="T23" fmla="*/ 370 h 389"/>
              <a:gd name="T24" fmla="*/ 215 w 639"/>
              <a:gd name="T25" fmla="*/ 371 h 389"/>
              <a:gd name="T26" fmla="*/ 283 w 639"/>
              <a:gd name="T27" fmla="*/ 338 h 389"/>
              <a:gd name="T28" fmla="*/ 369 w 639"/>
              <a:gd name="T29" fmla="*/ 388 h 389"/>
              <a:gd name="T30" fmla="*/ 390 w 639"/>
              <a:gd name="T31" fmla="*/ 389 h 389"/>
              <a:gd name="T32" fmla="*/ 483 w 639"/>
              <a:gd name="T33" fmla="*/ 332 h 389"/>
              <a:gd name="T34" fmla="*/ 511 w 639"/>
              <a:gd name="T35" fmla="*/ 336 h 389"/>
              <a:gd name="T36" fmla="*/ 565 w 639"/>
              <a:gd name="T37" fmla="*/ 307 h 389"/>
              <a:gd name="T38" fmla="*/ 625 w 639"/>
              <a:gd name="T39" fmla="*/ 264 h 389"/>
              <a:gd name="T40" fmla="*/ 621 w 639"/>
              <a:gd name="T41" fmla="*/ 180 h 389"/>
              <a:gd name="T42" fmla="*/ 538 w 639"/>
              <a:gd name="T43" fmla="*/ 144 h 389"/>
              <a:gd name="T44" fmla="*/ 526 w 639"/>
              <a:gd name="T45" fmla="*/ 144 h 389"/>
              <a:gd name="T46" fmla="*/ 492 w 639"/>
              <a:gd name="T47" fmla="*/ 66 h 389"/>
              <a:gd name="T48" fmla="*/ 433 w 639"/>
              <a:gd name="T49" fmla="*/ 44 h 389"/>
              <a:gd name="T50" fmla="*/ 385 w 639"/>
              <a:gd name="T51" fmla="*/ 53 h 389"/>
              <a:gd name="T52" fmla="*/ 282 w 639"/>
              <a:gd name="T53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39" h="389">
                <a:moveTo>
                  <a:pt x="282" y="0"/>
                </a:moveTo>
                <a:cubicBezTo>
                  <a:pt x="280" y="0"/>
                  <a:pt x="278" y="0"/>
                  <a:pt x="276" y="0"/>
                </a:cubicBezTo>
                <a:cubicBezTo>
                  <a:pt x="192" y="2"/>
                  <a:pt x="174" y="69"/>
                  <a:pt x="170" y="89"/>
                </a:cubicBezTo>
                <a:cubicBezTo>
                  <a:pt x="163" y="87"/>
                  <a:pt x="157" y="87"/>
                  <a:pt x="151" y="87"/>
                </a:cubicBezTo>
                <a:cubicBezTo>
                  <a:pt x="108" y="87"/>
                  <a:pt x="94" y="120"/>
                  <a:pt x="90" y="132"/>
                </a:cubicBezTo>
                <a:cubicBezTo>
                  <a:pt x="88" y="131"/>
                  <a:pt x="85" y="131"/>
                  <a:pt x="83" y="131"/>
                </a:cubicBezTo>
                <a:cubicBezTo>
                  <a:pt x="58" y="131"/>
                  <a:pt x="34" y="147"/>
                  <a:pt x="19" y="173"/>
                </a:cubicBezTo>
                <a:cubicBezTo>
                  <a:pt x="1" y="203"/>
                  <a:pt x="0" y="238"/>
                  <a:pt x="16" y="268"/>
                </a:cubicBezTo>
                <a:cubicBezTo>
                  <a:pt x="39" y="308"/>
                  <a:pt x="77" y="317"/>
                  <a:pt x="105" y="317"/>
                </a:cubicBezTo>
                <a:cubicBezTo>
                  <a:pt x="105" y="317"/>
                  <a:pt x="105" y="317"/>
                  <a:pt x="105" y="317"/>
                </a:cubicBezTo>
                <a:cubicBezTo>
                  <a:pt x="120" y="317"/>
                  <a:pt x="133" y="314"/>
                  <a:pt x="139" y="313"/>
                </a:cubicBezTo>
                <a:cubicBezTo>
                  <a:pt x="142" y="327"/>
                  <a:pt x="152" y="361"/>
                  <a:pt x="199" y="370"/>
                </a:cubicBezTo>
                <a:cubicBezTo>
                  <a:pt x="204" y="371"/>
                  <a:pt x="210" y="371"/>
                  <a:pt x="215" y="371"/>
                </a:cubicBezTo>
                <a:cubicBezTo>
                  <a:pt x="250" y="371"/>
                  <a:pt x="273" y="350"/>
                  <a:pt x="283" y="338"/>
                </a:cubicBezTo>
                <a:cubicBezTo>
                  <a:pt x="289" y="353"/>
                  <a:pt x="307" y="378"/>
                  <a:pt x="369" y="388"/>
                </a:cubicBezTo>
                <a:cubicBezTo>
                  <a:pt x="376" y="389"/>
                  <a:pt x="383" y="389"/>
                  <a:pt x="390" y="389"/>
                </a:cubicBezTo>
                <a:cubicBezTo>
                  <a:pt x="450" y="389"/>
                  <a:pt x="476" y="346"/>
                  <a:pt x="483" y="332"/>
                </a:cubicBezTo>
                <a:cubicBezTo>
                  <a:pt x="493" y="335"/>
                  <a:pt x="502" y="336"/>
                  <a:pt x="511" y="336"/>
                </a:cubicBezTo>
                <a:cubicBezTo>
                  <a:pt x="545" y="336"/>
                  <a:pt x="560" y="315"/>
                  <a:pt x="565" y="307"/>
                </a:cubicBezTo>
                <a:cubicBezTo>
                  <a:pt x="589" y="307"/>
                  <a:pt x="611" y="290"/>
                  <a:pt x="625" y="264"/>
                </a:cubicBezTo>
                <a:cubicBezTo>
                  <a:pt x="639" y="234"/>
                  <a:pt x="638" y="202"/>
                  <a:pt x="621" y="180"/>
                </a:cubicBezTo>
                <a:cubicBezTo>
                  <a:pt x="598" y="148"/>
                  <a:pt x="559" y="144"/>
                  <a:pt x="538" y="144"/>
                </a:cubicBezTo>
                <a:cubicBezTo>
                  <a:pt x="534" y="144"/>
                  <a:pt x="530" y="144"/>
                  <a:pt x="526" y="144"/>
                </a:cubicBezTo>
                <a:cubicBezTo>
                  <a:pt x="528" y="130"/>
                  <a:pt x="528" y="98"/>
                  <a:pt x="492" y="66"/>
                </a:cubicBezTo>
                <a:cubicBezTo>
                  <a:pt x="476" y="51"/>
                  <a:pt x="456" y="44"/>
                  <a:pt x="433" y="44"/>
                </a:cubicBezTo>
                <a:cubicBezTo>
                  <a:pt x="411" y="44"/>
                  <a:pt x="393" y="50"/>
                  <a:pt x="385" y="53"/>
                </a:cubicBezTo>
                <a:cubicBezTo>
                  <a:pt x="378" y="40"/>
                  <a:pt x="351" y="0"/>
                  <a:pt x="282" y="0"/>
                </a:cubicBezTo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10"/>
          <p:cNvSpPr>
            <a:spLocks/>
          </p:cNvSpPr>
          <p:nvPr/>
        </p:nvSpPr>
        <p:spPr bwMode="auto">
          <a:xfrm>
            <a:off x="3334708" y="977900"/>
            <a:ext cx="122238" cy="109537"/>
          </a:xfrm>
          <a:custGeom>
            <a:avLst/>
            <a:gdLst>
              <a:gd name="T0" fmla="*/ 25 w 50"/>
              <a:gd name="T1" fmla="*/ 0 h 44"/>
              <a:gd name="T2" fmla="*/ 5 w 50"/>
              <a:gd name="T3" fmla="*/ 13 h 44"/>
              <a:gd name="T4" fmla="*/ 16 w 50"/>
              <a:gd name="T5" fmla="*/ 42 h 44"/>
              <a:gd name="T6" fmla="*/ 25 w 50"/>
              <a:gd name="T7" fmla="*/ 44 h 44"/>
              <a:gd name="T8" fmla="*/ 45 w 50"/>
              <a:gd name="T9" fmla="*/ 32 h 44"/>
              <a:gd name="T10" fmla="*/ 34 w 50"/>
              <a:gd name="T11" fmla="*/ 2 h 44"/>
              <a:gd name="T12" fmla="*/ 25 w 50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4">
                <a:moveTo>
                  <a:pt x="25" y="0"/>
                </a:moveTo>
                <a:cubicBezTo>
                  <a:pt x="17" y="0"/>
                  <a:pt x="9" y="5"/>
                  <a:pt x="5" y="13"/>
                </a:cubicBezTo>
                <a:cubicBezTo>
                  <a:pt x="0" y="24"/>
                  <a:pt x="5" y="37"/>
                  <a:pt x="16" y="42"/>
                </a:cubicBezTo>
                <a:cubicBezTo>
                  <a:pt x="19" y="44"/>
                  <a:pt x="22" y="44"/>
                  <a:pt x="25" y="44"/>
                </a:cubicBezTo>
                <a:cubicBezTo>
                  <a:pt x="33" y="44"/>
                  <a:pt x="41" y="40"/>
                  <a:pt x="45" y="32"/>
                </a:cubicBezTo>
                <a:cubicBezTo>
                  <a:pt x="50" y="21"/>
                  <a:pt x="45" y="7"/>
                  <a:pt x="34" y="2"/>
                </a:cubicBezTo>
                <a:cubicBezTo>
                  <a:pt x="31" y="1"/>
                  <a:pt x="28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11"/>
          <p:cNvSpPr>
            <a:spLocks/>
          </p:cNvSpPr>
          <p:nvPr/>
        </p:nvSpPr>
        <p:spPr bwMode="auto">
          <a:xfrm>
            <a:off x="3523621" y="1111250"/>
            <a:ext cx="193675" cy="171450"/>
          </a:xfrm>
          <a:custGeom>
            <a:avLst/>
            <a:gdLst>
              <a:gd name="T0" fmla="*/ 39 w 78"/>
              <a:gd name="T1" fmla="*/ 0 h 69"/>
              <a:gd name="T2" fmla="*/ 8 w 78"/>
              <a:gd name="T3" fmla="*/ 20 h 69"/>
              <a:gd name="T4" fmla="*/ 24 w 78"/>
              <a:gd name="T5" fmla="*/ 66 h 69"/>
              <a:gd name="T6" fmla="*/ 39 w 78"/>
              <a:gd name="T7" fmla="*/ 69 h 69"/>
              <a:gd name="T8" fmla="*/ 70 w 78"/>
              <a:gd name="T9" fmla="*/ 49 h 69"/>
              <a:gd name="T10" fmla="*/ 53 w 78"/>
              <a:gd name="T11" fmla="*/ 3 h 69"/>
              <a:gd name="T12" fmla="*/ 39 w 78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9">
                <a:moveTo>
                  <a:pt x="39" y="0"/>
                </a:moveTo>
                <a:cubicBezTo>
                  <a:pt x="26" y="0"/>
                  <a:pt x="13" y="7"/>
                  <a:pt x="8" y="20"/>
                </a:cubicBezTo>
                <a:cubicBezTo>
                  <a:pt x="0" y="37"/>
                  <a:pt x="7" y="58"/>
                  <a:pt x="24" y="66"/>
                </a:cubicBezTo>
                <a:cubicBezTo>
                  <a:pt x="29" y="68"/>
                  <a:pt x="34" y="69"/>
                  <a:pt x="39" y="69"/>
                </a:cubicBezTo>
                <a:cubicBezTo>
                  <a:pt x="52" y="69"/>
                  <a:pt x="64" y="61"/>
                  <a:pt x="70" y="49"/>
                </a:cubicBezTo>
                <a:cubicBezTo>
                  <a:pt x="78" y="32"/>
                  <a:pt x="71" y="11"/>
                  <a:pt x="53" y="3"/>
                </a:cubicBezTo>
                <a:cubicBezTo>
                  <a:pt x="49" y="1"/>
                  <a:pt x="44" y="0"/>
                  <a:pt x="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12"/>
          <p:cNvSpPr>
            <a:spLocks/>
          </p:cNvSpPr>
          <p:nvPr/>
        </p:nvSpPr>
        <p:spPr bwMode="auto">
          <a:xfrm>
            <a:off x="2766383" y="3327400"/>
            <a:ext cx="123825" cy="111125"/>
          </a:xfrm>
          <a:custGeom>
            <a:avLst/>
            <a:gdLst>
              <a:gd name="T0" fmla="*/ 25 w 50"/>
              <a:gd name="T1" fmla="*/ 0 h 45"/>
              <a:gd name="T2" fmla="*/ 15 w 50"/>
              <a:gd name="T3" fmla="*/ 3 h 45"/>
              <a:gd name="T4" fmla="*/ 5 w 50"/>
              <a:gd name="T5" fmla="*/ 32 h 45"/>
              <a:gd name="T6" fmla="*/ 25 w 50"/>
              <a:gd name="T7" fmla="*/ 45 h 45"/>
              <a:gd name="T8" fmla="*/ 35 w 50"/>
              <a:gd name="T9" fmla="*/ 42 h 45"/>
              <a:gd name="T10" fmla="*/ 45 w 50"/>
              <a:gd name="T11" fmla="*/ 13 h 45"/>
              <a:gd name="T12" fmla="*/ 25 w 50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">
                <a:moveTo>
                  <a:pt x="25" y="0"/>
                </a:moveTo>
                <a:cubicBezTo>
                  <a:pt x="22" y="0"/>
                  <a:pt x="18" y="1"/>
                  <a:pt x="15" y="3"/>
                </a:cubicBezTo>
                <a:cubicBezTo>
                  <a:pt x="4" y="8"/>
                  <a:pt x="0" y="21"/>
                  <a:pt x="5" y="32"/>
                </a:cubicBezTo>
                <a:cubicBezTo>
                  <a:pt x="9" y="40"/>
                  <a:pt x="17" y="45"/>
                  <a:pt x="25" y="45"/>
                </a:cubicBezTo>
                <a:cubicBezTo>
                  <a:pt x="28" y="45"/>
                  <a:pt x="32" y="44"/>
                  <a:pt x="35" y="42"/>
                </a:cubicBezTo>
                <a:cubicBezTo>
                  <a:pt x="46" y="37"/>
                  <a:pt x="50" y="23"/>
                  <a:pt x="45" y="13"/>
                </a:cubicBezTo>
                <a:cubicBezTo>
                  <a:pt x="41" y="5"/>
                  <a:pt x="33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13"/>
          <p:cNvSpPr>
            <a:spLocks/>
          </p:cNvSpPr>
          <p:nvPr/>
        </p:nvSpPr>
        <p:spPr bwMode="auto">
          <a:xfrm>
            <a:off x="2747333" y="3576638"/>
            <a:ext cx="82550" cy="71437"/>
          </a:xfrm>
          <a:custGeom>
            <a:avLst/>
            <a:gdLst>
              <a:gd name="T0" fmla="*/ 17 w 34"/>
              <a:gd name="T1" fmla="*/ 0 h 29"/>
              <a:gd name="T2" fmla="*/ 10 w 34"/>
              <a:gd name="T3" fmla="*/ 1 h 29"/>
              <a:gd name="T4" fmla="*/ 4 w 34"/>
              <a:gd name="T5" fmla="*/ 21 h 29"/>
              <a:gd name="T6" fmla="*/ 17 w 34"/>
              <a:gd name="T7" fmla="*/ 29 h 29"/>
              <a:gd name="T8" fmla="*/ 24 w 34"/>
              <a:gd name="T9" fmla="*/ 28 h 29"/>
              <a:gd name="T10" fmla="*/ 30 w 34"/>
              <a:gd name="T11" fmla="*/ 8 h 29"/>
              <a:gd name="T12" fmla="*/ 17 w 34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29">
                <a:moveTo>
                  <a:pt x="17" y="0"/>
                </a:moveTo>
                <a:cubicBezTo>
                  <a:pt x="15" y="0"/>
                  <a:pt x="12" y="0"/>
                  <a:pt x="10" y="1"/>
                </a:cubicBezTo>
                <a:cubicBezTo>
                  <a:pt x="3" y="5"/>
                  <a:pt x="0" y="14"/>
                  <a:pt x="4" y="21"/>
                </a:cubicBezTo>
                <a:cubicBezTo>
                  <a:pt x="6" y="26"/>
                  <a:pt x="11" y="29"/>
                  <a:pt x="17" y="29"/>
                </a:cubicBezTo>
                <a:cubicBezTo>
                  <a:pt x="19" y="29"/>
                  <a:pt x="21" y="29"/>
                  <a:pt x="24" y="28"/>
                </a:cubicBezTo>
                <a:cubicBezTo>
                  <a:pt x="31" y="24"/>
                  <a:pt x="34" y="15"/>
                  <a:pt x="30" y="8"/>
                </a:cubicBezTo>
                <a:cubicBezTo>
                  <a:pt x="28" y="3"/>
                  <a:pt x="22" y="0"/>
                  <a:pt x="1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5939796" y="6151563"/>
            <a:ext cx="120650" cy="109537"/>
          </a:xfrm>
          <a:custGeom>
            <a:avLst/>
            <a:gdLst>
              <a:gd name="T0" fmla="*/ 24 w 49"/>
              <a:gd name="T1" fmla="*/ 0 h 44"/>
              <a:gd name="T2" fmla="*/ 8 w 49"/>
              <a:gd name="T3" fmla="*/ 7 h 44"/>
              <a:gd name="T4" fmla="*/ 9 w 49"/>
              <a:gd name="T5" fmla="*/ 38 h 44"/>
              <a:gd name="T6" fmla="*/ 24 w 49"/>
              <a:gd name="T7" fmla="*/ 44 h 44"/>
              <a:gd name="T8" fmla="*/ 40 w 49"/>
              <a:gd name="T9" fmla="*/ 37 h 44"/>
              <a:gd name="T10" fmla="*/ 39 w 49"/>
              <a:gd name="T11" fmla="*/ 6 h 44"/>
              <a:gd name="T12" fmla="*/ 24 w 49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44">
                <a:moveTo>
                  <a:pt x="24" y="0"/>
                </a:moveTo>
                <a:cubicBezTo>
                  <a:pt x="18" y="0"/>
                  <a:pt x="12" y="2"/>
                  <a:pt x="8" y="7"/>
                </a:cubicBezTo>
                <a:cubicBezTo>
                  <a:pt x="0" y="16"/>
                  <a:pt x="0" y="30"/>
                  <a:pt x="9" y="38"/>
                </a:cubicBezTo>
                <a:cubicBezTo>
                  <a:pt x="13" y="42"/>
                  <a:pt x="19" y="44"/>
                  <a:pt x="24" y="44"/>
                </a:cubicBezTo>
                <a:cubicBezTo>
                  <a:pt x="30" y="44"/>
                  <a:pt x="36" y="42"/>
                  <a:pt x="40" y="37"/>
                </a:cubicBezTo>
                <a:cubicBezTo>
                  <a:pt x="49" y="28"/>
                  <a:pt x="48" y="14"/>
                  <a:pt x="39" y="6"/>
                </a:cubicBezTo>
                <a:cubicBezTo>
                  <a:pt x="35" y="2"/>
                  <a:pt x="30" y="0"/>
                  <a:pt x="24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>
            <a:off x="5914396" y="5938838"/>
            <a:ext cx="80963" cy="74612"/>
          </a:xfrm>
          <a:custGeom>
            <a:avLst/>
            <a:gdLst>
              <a:gd name="T0" fmla="*/ 16 w 33"/>
              <a:gd name="T1" fmla="*/ 0 h 30"/>
              <a:gd name="T2" fmla="*/ 5 w 33"/>
              <a:gd name="T3" fmla="*/ 5 h 30"/>
              <a:gd name="T4" fmla="*/ 6 w 33"/>
              <a:gd name="T5" fmla="*/ 26 h 30"/>
              <a:gd name="T6" fmla="*/ 16 w 33"/>
              <a:gd name="T7" fmla="*/ 30 h 30"/>
              <a:gd name="T8" fmla="*/ 27 w 33"/>
              <a:gd name="T9" fmla="*/ 26 h 30"/>
              <a:gd name="T10" fmla="*/ 27 w 33"/>
              <a:gd name="T11" fmla="*/ 4 h 30"/>
              <a:gd name="T12" fmla="*/ 16 w 33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30">
                <a:moveTo>
                  <a:pt x="16" y="0"/>
                </a:moveTo>
                <a:cubicBezTo>
                  <a:pt x="12" y="0"/>
                  <a:pt x="8" y="2"/>
                  <a:pt x="5" y="5"/>
                </a:cubicBezTo>
                <a:cubicBezTo>
                  <a:pt x="0" y="11"/>
                  <a:pt x="0" y="21"/>
                  <a:pt x="6" y="26"/>
                </a:cubicBezTo>
                <a:cubicBezTo>
                  <a:pt x="9" y="29"/>
                  <a:pt x="13" y="30"/>
                  <a:pt x="16" y="30"/>
                </a:cubicBezTo>
                <a:cubicBezTo>
                  <a:pt x="20" y="30"/>
                  <a:pt x="24" y="29"/>
                  <a:pt x="27" y="26"/>
                </a:cubicBezTo>
                <a:cubicBezTo>
                  <a:pt x="33" y="19"/>
                  <a:pt x="33" y="10"/>
                  <a:pt x="27" y="4"/>
                </a:cubicBezTo>
                <a:cubicBezTo>
                  <a:pt x="24" y="2"/>
                  <a:pt x="20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16"/>
          <p:cNvSpPr>
            <a:spLocks/>
          </p:cNvSpPr>
          <p:nvPr/>
        </p:nvSpPr>
        <p:spPr bwMode="auto">
          <a:xfrm>
            <a:off x="6128708" y="5959475"/>
            <a:ext cx="188913" cy="168275"/>
          </a:xfrm>
          <a:custGeom>
            <a:avLst/>
            <a:gdLst>
              <a:gd name="T0" fmla="*/ 38 w 76"/>
              <a:gd name="T1" fmla="*/ 0 h 68"/>
              <a:gd name="T2" fmla="*/ 13 w 76"/>
              <a:gd name="T3" fmla="*/ 11 h 68"/>
              <a:gd name="T4" fmla="*/ 15 w 76"/>
              <a:gd name="T5" fmla="*/ 59 h 68"/>
              <a:gd name="T6" fmla="*/ 38 w 76"/>
              <a:gd name="T7" fmla="*/ 68 h 68"/>
              <a:gd name="T8" fmla="*/ 63 w 76"/>
              <a:gd name="T9" fmla="*/ 57 h 68"/>
              <a:gd name="T10" fmla="*/ 61 w 76"/>
              <a:gd name="T11" fmla="*/ 9 h 68"/>
              <a:gd name="T12" fmla="*/ 38 w 76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8">
                <a:moveTo>
                  <a:pt x="38" y="0"/>
                </a:moveTo>
                <a:cubicBezTo>
                  <a:pt x="29" y="0"/>
                  <a:pt x="19" y="3"/>
                  <a:pt x="13" y="11"/>
                </a:cubicBezTo>
                <a:cubicBezTo>
                  <a:pt x="0" y="25"/>
                  <a:pt x="1" y="46"/>
                  <a:pt x="15" y="59"/>
                </a:cubicBezTo>
                <a:cubicBezTo>
                  <a:pt x="21" y="65"/>
                  <a:pt x="30" y="68"/>
                  <a:pt x="38" y="68"/>
                </a:cubicBezTo>
                <a:cubicBezTo>
                  <a:pt x="47" y="68"/>
                  <a:pt x="56" y="65"/>
                  <a:pt x="63" y="57"/>
                </a:cubicBezTo>
                <a:cubicBezTo>
                  <a:pt x="76" y="43"/>
                  <a:pt x="75" y="22"/>
                  <a:pt x="61" y="9"/>
                </a:cubicBezTo>
                <a:cubicBezTo>
                  <a:pt x="55" y="3"/>
                  <a:pt x="46" y="0"/>
                  <a:pt x="38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9076696" y="4497388"/>
            <a:ext cx="115888" cy="107950"/>
          </a:xfrm>
          <a:custGeom>
            <a:avLst/>
            <a:gdLst>
              <a:gd name="T0" fmla="*/ 23 w 47"/>
              <a:gd name="T1" fmla="*/ 0 h 44"/>
              <a:gd name="T2" fmla="*/ 1 w 47"/>
              <a:gd name="T3" fmla="*/ 19 h 44"/>
              <a:gd name="T4" fmla="*/ 21 w 47"/>
              <a:gd name="T5" fmla="*/ 44 h 44"/>
              <a:gd name="T6" fmla="*/ 23 w 47"/>
              <a:gd name="T7" fmla="*/ 44 h 44"/>
              <a:gd name="T8" fmla="*/ 45 w 47"/>
              <a:gd name="T9" fmla="*/ 25 h 44"/>
              <a:gd name="T10" fmla="*/ 26 w 47"/>
              <a:gd name="T11" fmla="*/ 0 h 44"/>
              <a:gd name="T12" fmla="*/ 23 w 47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44">
                <a:moveTo>
                  <a:pt x="23" y="0"/>
                </a:moveTo>
                <a:cubicBezTo>
                  <a:pt x="12" y="0"/>
                  <a:pt x="3" y="8"/>
                  <a:pt x="1" y="19"/>
                </a:cubicBezTo>
                <a:cubicBezTo>
                  <a:pt x="0" y="32"/>
                  <a:pt x="8" y="43"/>
                  <a:pt x="21" y="44"/>
                </a:cubicBezTo>
                <a:cubicBezTo>
                  <a:pt x="21" y="44"/>
                  <a:pt x="22" y="44"/>
                  <a:pt x="23" y="44"/>
                </a:cubicBezTo>
                <a:cubicBezTo>
                  <a:pt x="34" y="44"/>
                  <a:pt x="44" y="36"/>
                  <a:pt x="45" y="25"/>
                </a:cubicBezTo>
                <a:cubicBezTo>
                  <a:pt x="47" y="13"/>
                  <a:pt x="38" y="2"/>
                  <a:pt x="26" y="0"/>
                </a:cubicBezTo>
                <a:cubicBezTo>
                  <a:pt x="25" y="0"/>
                  <a:pt x="2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18"/>
          <p:cNvSpPr>
            <a:spLocks/>
          </p:cNvSpPr>
          <p:nvPr/>
        </p:nvSpPr>
        <p:spPr bwMode="auto">
          <a:xfrm>
            <a:off x="8927471" y="4354513"/>
            <a:ext cx="77788" cy="73025"/>
          </a:xfrm>
          <a:custGeom>
            <a:avLst/>
            <a:gdLst>
              <a:gd name="T0" fmla="*/ 16 w 32"/>
              <a:gd name="T1" fmla="*/ 0 h 30"/>
              <a:gd name="T2" fmla="*/ 1 w 32"/>
              <a:gd name="T3" fmla="*/ 13 h 30"/>
              <a:gd name="T4" fmla="*/ 14 w 32"/>
              <a:gd name="T5" fmla="*/ 30 h 30"/>
              <a:gd name="T6" fmla="*/ 16 w 32"/>
              <a:gd name="T7" fmla="*/ 30 h 30"/>
              <a:gd name="T8" fmla="*/ 31 w 32"/>
              <a:gd name="T9" fmla="*/ 17 h 30"/>
              <a:gd name="T10" fmla="*/ 18 w 32"/>
              <a:gd name="T11" fmla="*/ 0 h 30"/>
              <a:gd name="T12" fmla="*/ 16 w 32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30">
                <a:moveTo>
                  <a:pt x="16" y="0"/>
                </a:moveTo>
                <a:cubicBezTo>
                  <a:pt x="9" y="0"/>
                  <a:pt x="2" y="6"/>
                  <a:pt x="1" y="13"/>
                </a:cubicBezTo>
                <a:cubicBezTo>
                  <a:pt x="0" y="21"/>
                  <a:pt x="6" y="29"/>
                  <a:pt x="14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24" y="30"/>
                  <a:pt x="30" y="24"/>
                  <a:pt x="31" y="17"/>
                </a:cubicBezTo>
                <a:cubicBezTo>
                  <a:pt x="32" y="9"/>
                  <a:pt x="26" y="1"/>
                  <a:pt x="18" y="0"/>
                </a:cubicBezTo>
                <a:cubicBezTo>
                  <a:pt x="17" y="0"/>
                  <a:pt x="17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9133846" y="4203700"/>
            <a:ext cx="180975" cy="169862"/>
          </a:xfrm>
          <a:custGeom>
            <a:avLst/>
            <a:gdLst>
              <a:gd name="T0" fmla="*/ 36 w 73"/>
              <a:gd name="T1" fmla="*/ 0 h 69"/>
              <a:gd name="T2" fmla="*/ 2 w 73"/>
              <a:gd name="T3" fmla="*/ 30 h 69"/>
              <a:gd name="T4" fmla="*/ 32 w 73"/>
              <a:gd name="T5" fmla="*/ 69 h 69"/>
              <a:gd name="T6" fmla="*/ 36 w 73"/>
              <a:gd name="T7" fmla="*/ 69 h 69"/>
              <a:gd name="T8" fmla="*/ 70 w 73"/>
              <a:gd name="T9" fmla="*/ 39 h 69"/>
              <a:gd name="T10" fmla="*/ 41 w 73"/>
              <a:gd name="T11" fmla="*/ 1 h 69"/>
              <a:gd name="T12" fmla="*/ 36 w 73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69">
                <a:moveTo>
                  <a:pt x="36" y="0"/>
                </a:moveTo>
                <a:cubicBezTo>
                  <a:pt x="19" y="0"/>
                  <a:pt x="4" y="13"/>
                  <a:pt x="2" y="30"/>
                </a:cubicBezTo>
                <a:cubicBezTo>
                  <a:pt x="0" y="49"/>
                  <a:pt x="13" y="67"/>
                  <a:pt x="32" y="69"/>
                </a:cubicBezTo>
                <a:cubicBezTo>
                  <a:pt x="33" y="69"/>
                  <a:pt x="35" y="69"/>
                  <a:pt x="36" y="69"/>
                </a:cubicBezTo>
                <a:cubicBezTo>
                  <a:pt x="53" y="69"/>
                  <a:pt x="68" y="57"/>
                  <a:pt x="70" y="39"/>
                </a:cubicBezTo>
                <a:cubicBezTo>
                  <a:pt x="73" y="20"/>
                  <a:pt x="59" y="3"/>
                  <a:pt x="41" y="1"/>
                </a:cubicBezTo>
                <a:cubicBezTo>
                  <a:pt x="39" y="1"/>
                  <a:pt x="38" y="0"/>
                  <a:pt x="3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5838196" y="736600"/>
            <a:ext cx="112713" cy="107950"/>
          </a:xfrm>
          <a:custGeom>
            <a:avLst/>
            <a:gdLst>
              <a:gd name="T0" fmla="*/ 23 w 46"/>
              <a:gd name="T1" fmla="*/ 0 h 44"/>
              <a:gd name="T2" fmla="*/ 21 w 46"/>
              <a:gd name="T3" fmla="*/ 0 h 44"/>
              <a:gd name="T4" fmla="*/ 1 w 46"/>
              <a:gd name="T5" fmla="*/ 25 h 44"/>
              <a:gd name="T6" fmla="*/ 23 w 46"/>
              <a:gd name="T7" fmla="*/ 44 h 44"/>
              <a:gd name="T8" fmla="*/ 25 w 46"/>
              <a:gd name="T9" fmla="*/ 44 h 44"/>
              <a:gd name="T10" fmla="*/ 45 w 46"/>
              <a:gd name="T11" fmla="*/ 20 h 44"/>
              <a:gd name="T12" fmla="*/ 23 w 46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44">
                <a:moveTo>
                  <a:pt x="23" y="0"/>
                </a:moveTo>
                <a:cubicBezTo>
                  <a:pt x="22" y="0"/>
                  <a:pt x="21" y="0"/>
                  <a:pt x="21" y="0"/>
                </a:cubicBezTo>
                <a:cubicBezTo>
                  <a:pt x="8" y="2"/>
                  <a:pt x="0" y="13"/>
                  <a:pt x="1" y="25"/>
                </a:cubicBezTo>
                <a:cubicBezTo>
                  <a:pt x="2" y="36"/>
                  <a:pt x="12" y="44"/>
                  <a:pt x="23" y="44"/>
                </a:cubicBezTo>
                <a:cubicBezTo>
                  <a:pt x="24" y="44"/>
                  <a:pt x="25" y="44"/>
                  <a:pt x="25" y="44"/>
                </a:cubicBezTo>
                <a:cubicBezTo>
                  <a:pt x="38" y="43"/>
                  <a:pt x="46" y="32"/>
                  <a:pt x="45" y="20"/>
                </a:cubicBezTo>
                <a:cubicBezTo>
                  <a:pt x="44" y="9"/>
                  <a:pt x="3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21"/>
          <p:cNvSpPr>
            <a:spLocks/>
          </p:cNvSpPr>
          <p:nvPr/>
        </p:nvSpPr>
        <p:spPr bwMode="auto">
          <a:xfrm>
            <a:off x="5973133" y="554038"/>
            <a:ext cx="77788" cy="74612"/>
          </a:xfrm>
          <a:custGeom>
            <a:avLst/>
            <a:gdLst>
              <a:gd name="T0" fmla="*/ 15 w 31"/>
              <a:gd name="T1" fmla="*/ 0 h 30"/>
              <a:gd name="T2" fmla="*/ 14 w 31"/>
              <a:gd name="T3" fmla="*/ 0 h 30"/>
              <a:gd name="T4" fmla="*/ 1 w 31"/>
              <a:gd name="T5" fmla="*/ 16 h 30"/>
              <a:gd name="T6" fmla="*/ 15 w 31"/>
              <a:gd name="T7" fmla="*/ 30 h 30"/>
              <a:gd name="T8" fmla="*/ 17 w 31"/>
              <a:gd name="T9" fmla="*/ 29 h 30"/>
              <a:gd name="T10" fmla="*/ 30 w 31"/>
              <a:gd name="T11" fmla="*/ 13 h 30"/>
              <a:gd name="T12" fmla="*/ 15 w 31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30">
                <a:moveTo>
                  <a:pt x="15" y="0"/>
                </a:moveTo>
                <a:cubicBezTo>
                  <a:pt x="15" y="0"/>
                  <a:pt x="14" y="0"/>
                  <a:pt x="14" y="0"/>
                </a:cubicBezTo>
                <a:cubicBezTo>
                  <a:pt x="6" y="1"/>
                  <a:pt x="0" y="8"/>
                  <a:pt x="1" y="16"/>
                </a:cubicBezTo>
                <a:cubicBezTo>
                  <a:pt x="1" y="24"/>
                  <a:pt x="8" y="30"/>
                  <a:pt x="15" y="30"/>
                </a:cubicBezTo>
                <a:cubicBezTo>
                  <a:pt x="16" y="30"/>
                  <a:pt x="16" y="30"/>
                  <a:pt x="17" y="29"/>
                </a:cubicBezTo>
                <a:cubicBezTo>
                  <a:pt x="25" y="29"/>
                  <a:pt x="31" y="21"/>
                  <a:pt x="30" y="13"/>
                </a:cubicBezTo>
                <a:cubicBezTo>
                  <a:pt x="29" y="5"/>
                  <a:pt x="23" y="0"/>
                  <a:pt x="1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22"/>
          <p:cNvSpPr>
            <a:spLocks/>
          </p:cNvSpPr>
          <p:nvPr/>
        </p:nvSpPr>
        <p:spPr bwMode="auto">
          <a:xfrm>
            <a:off x="6082671" y="728663"/>
            <a:ext cx="177800" cy="171450"/>
          </a:xfrm>
          <a:custGeom>
            <a:avLst/>
            <a:gdLst>
              <a:gd name="T0" fmla="*/ 36 w 72"/>
              <a:gd name="T1" fmla="*/ 1 h 69"/>
              <a:gd name="T2" fmla="*/ 32 w 72"/>
              <a:gd name="T3" fmla="*/ 1 h 69"/>
              <a:gd name="T4" fmla="*/ 2 w 72"/>
              <a:gd name="T5" fmla="*/ 39 h 69"/>
              <a:gd name="T6" fmla="*/ 36 w 72"/>
              <a:gd name="T7" fmla="*/ 69 h 69"/>
              <a:gd name="T8" fmla="*/ 40 w 72"/>
              <a:gd name="T9" fmla="*/ 69 h 69"/>
              <a:gd name="T10" fmla="*/ 70 w 72"/>
              <a:gd name="T11" fmla="*/ 31 h 69"/>
              <a:gd name="T12" fmla="*/ 36 w 72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69">
                <a:moveTo>
                  <a:pt x="36" y="1"/>
                </a:moveTo>
                <a:cubicBezTo>
                  <a:pt x="35" y="1"/>
                  <a:pt x="33" y="1"/>
                  <a:pt x="32" y="1"/>
                </a:cubicBezTo>
                <a:cubicBezTo>
                  <a:pt x="13" y="3"/>
                  <a:pt x="0" y="20"/>
                  <a:pt x="2" y="39"/>
                </a:cubicBezTo>
                <a:cubicBezTo>
                  <a:pt x="4" y="56"/>
                  <a:pt x="19" y="69"/>
                  <a:pt x="36" y="69"/>
                </a:cubicBezTo>
                <a:cubicBezTo>
                  <a:pt x="37" y="69"/>
                  <a:pt x="38" y="69"/>
                  <a:pt x="40" y="69"/>
                </a:cubicBezTo>
                <a:cubicBezTo>
                  <a:pt x="59" y="67"/>
                  <a:pt x="72" y="50"/>
                  <a:pt x="70" y="31"/>
                </a:cubicBezTo>
                <a:cubicBezTo>
                  <a:pt x="68" y="14"/>
                  <a:pt x="53" y="0"/>
                  <a:pt x="36" y="1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23"/>
          <p:cNvSpPr>
            <a:spLocks/>
          </p:cNvSpPr>
          <p:nvPr/>
        </p:nvSpPr>
        <p:spPr bwMode="auto">
          <a:xfrm>
            <a:off x="7078033" y="2033588"/>
            <a:ext cx="2700338" cy="2454275"/>
          </a:xfrm>
          <a:custGeom>
            <a:avLst/>
            <a:gdLst>
              <a:gd name="T0" fmla="*/ 1048 w 1094"/>
              <a:gd name="T1" fmla="*/ 460 h 994"/>
              <a:gd name="T2" fmla="*/ 837 w 1094"/>
              <a:gd name="T3" fmla="*/ 368 h 994"/>
              <a:gd name="T4" fmla="*/ 806 w 1094"/>
              <a:gd name="T5" fmla="*/ 369 h 994"/>
              <a:gd name="T6" fmla="*/ 718 w 1094"/>
              <a:gd name="T7" fmla="*/ 169 h 994"/>
              <a:gd name="T8" fmla="*/ 567 w 1094"/>
              <a:gd name="T9" fmla="*/ 113 h 994"/>
              <a:gd name="T10" fmla="*/ 445 w 1094"/>
              <a:gd name="T11" fmla="*/ 138 h 994"/>
              <a:gd name="T12" fmla="*/ 183 w 1094"/>
              <a:gd name="T13" fmla="*/ 0 h 994"/>
              <a:gd name="T14" fmla="*/ 167 w 1094"/>
              <a:gd name="T15" fmla="*/ 1 h 994"/>
              <a:gd name="T16" fmla="*/ 0 w 1094"/>
              <a:gd name="T17" fmla="*/ 54 h 994"/>
              <a:gd name="T18" fmla="*/ 35 w 1094"/>
              <a:gd name="T19" fmla="*/ 154 h 994"/>
              <a:gd name="T20" fmla="*/ 93 w 1094"/>
              <a:gd name="T21" fmla="*/ 149 h 994"/>
              <a:gd name="T22" fmla="*/ 317 w 1094"/>
              <a:gd name="T23" fmla="*/ 308 h 994"/>
              <a:gd name="T24" fmla="*/ 335 w 1094"/>
              <a:gd name="T25" fmla="*/ 308 h 994"/>
              <a:gd name="T26" fmla="*/ 573 w 1094"/>
              <a:gd name="T27" fmla="*/ 460 h 994"/>
              <a:gd name="T28" fmla="*/ 581 w 1094"/>
              <a:gd name="T29" fmla="*/ 809 h 994"/>
              <a:gd name="T30" fmla="*/ 350 w 1094"/>
              <a:gd name="T31" fmla="*/ 979 h 994"/>
              <a:gd name="T32" fmla="*/ 406 w 1094"/>
              <a:gd name="T33" fmla="*/ 990 h 994"/>
              <a:gd name="T34" fmla="*/ 458 w 1094"/>
              <a:gd name="T35" fmla="*/ 994 h 994"/>
              <a:gd name="T36" fmla="*/ 696 w 1094"/>
              <a:gd name="T37" fmla="*/ 848 h 994"/>
              <a:gd name="T38" fmla="*/ 767 w 1094"/>
              <a:gd name="T39" fmla="*/ 860 h 994"/>
              <a:gd name="T40" fmla="*/ 904 w 1094"/>
              <a:gd name="T41" fmla="*/ 786 h 994"/>
              <a:gd name="T42" fmla="*/ 1056 w 1094"/>
              <a:gd name="T43" fmla="*/ 675 h 994"/>
              <a:gd name="T44" fmla="*/ 1048 w 1094"/>
              <a:gd name="T45" fmla="*/ 460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4" h="994">
                <a:moveTo>
                  <a:pt x="1048" y="460"/>
                </a:moveTo>
                <a:cubicBezTo>
                  <a:pt x="987" y="380"/>
                  <a:pt x="890" y="368"/>
                  <a:pt x="837" y="368"/>
                </a:cubicBezTo>
                <a:cubicBezTo>
                  <a:pt x="824" y="368"/>
                  <a:pt x="814" y="368"/>
                  <a:pt x="806" y="369"/>
                </a:cubicBezTo>
                <a:cubicBezTo>
                  <a:pt x="811" y="334"/>
                  <a:pt x="809" y="252"/>
                  <a:pt x="718" y="169"/>
                </a:cubicBezTo>
                <a:cubicBezTo>
                  <a:pt x="677" y="132"/>
                  <a:pt x="626" y="113"/>
                  <a:pt x="567" y="113"/>
                </a:cubicBezTo>
                <a:cubicBezTo>
                  <a:pt x="512" y="113"/>
                  <a:pt x="465" y="130"/>
                  <a:pt x="445" y="138"/>
                </a:cubicBezTo>
                <a:cubicBezTo>
                  <a:pt x="427" y="103"/>
                  <a:pt x="359" y="0"/>
                  <a:pt x="183" y="0"/>
                </a:cubicBezTo>
                <a:cubicBezTo>
                  <a:pt x="178" y="0"/>
                  <a:pt x="172" y="0"/>
                  <a:pt x="167" y="1"/>
                </a:cubicBezTo>
                <a:cubicBezTo>
                  <a:pt x="94" y="3"/>
                  <a:pt x="40" y="25"/>
                  <a:pt x="0" y="54"/>
                </a:cubicBezTo>
                <a:cubicBezTo>
                  <a:pt x="20" y="93"/>
                  <a:pt x="30" y="130"/>
                  <a:pt x="35" y="154"/>
                </a:cubicBezTo>
                <a:cubicBezTo>
                  <a:pt x="55" y="151"/>
                  <a:pt x="75" y="149"/>
                  <a:pt x="93" y="149"/>
                </a:cubicBezTo>
                <a:cubicBezTo>
                  <a:pt x="244" y="149"/>
                  <a:pt x="300" y="261"/>
                  <a:pt x="317" y="308"/>
                </a:cubicBezTo>
                <a:cubicBezTo>
                  <a:pt x="323" y="308"/>
                  <a:pt x="329" y="308"/>
                  <a:pt x="335" y="308"/>
                </a:cubicBezTo>
                <a:cubicBezTo>
                  <a:pt x="426" y="308"/>
                  <a:pt x="517" y="366"/>
                  <a:pt x="573" y="460"/>
                </a:cubicBezTo>
                <a:cubicBezTo>
                  <a:pt x="638" y="570"/>
                  <a:pt x="641" y="701"/>
                  <a:pt x="581" y="809"/>
                </a:cubicBezTo>
                <a:cubicBezTo>
                  <a:pt x="523" y="915"/>
                  <a:pt x="434" y="961"/>
                  <a:pt x="350" y="979"/>
                </a:cubicBezTo>
                <a:cubicBezTo>
                  <a:pt x="367" y="983"/>
                  <a:pt x="385" y="987"/>
                  <a:pt x="406" y="990"/>
                </a:cubicBezTo>
                <a:cubicBezTo>
                  <a:pt x="423" y="992"/>
                  <a:pt x="441" y="994"/>
                  <a:pt x="458" y="994"/>
                </a:cubicBezTo>
                <a:cubicBezTo>
                  <a:pt x="611" y="994"/>
                  <a:pt x="678" y="883"/>
                  <a:pt x="696" y="848"/>
                </a:cubicBezTo>
                <a:cubicBezTo>
                  <a:pt x="721" y="856"/>
                  <a:pt x="745" y="860"/>
                  <a:pt x="767" y="860"/>
                </a:cubicBezTo>
                <a:cubicBezTo>
                  <a:pt x="852" y="860"/>
                  <a:pt x="893" y="805"/>
                  <a:pt x="904" y="786"/>
                </a:cubicBezTo>
                <a:cubicBezTo>
                  <a:pt x="965" y="784"/>
                  <a:pt x="1023" y="742"/>
                  <a:pt x="1056" y="675"/>
                </a:cubicBezTo>
                <a:cubicBezTo>
                  <a:pt x="1094" y="599"/>
                  <a:pt x="1091" y="517"/>
                  <a:pt x="1048" y="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24"/>
          <p:cNvSpPr>
            <a:spLocks/>
          </p:cNvSpPr>
          <p:nvPr/>
        </p:nvSpPr>
        <p:spPr bwMode="auto">
          <a:xfrm>
            <a:off x="4012571" y="833438"/>
            <a:ext cx="2476500" cy="1300162"/>
          </a:xfrm>
          <a:custGeom>
            <a:avLst/>
            <a:gdLst>
              <a:gd name="T0" fmla="*/ 118 w 1003"/>
              <a:gd name="T1" fmla="*/ 487 h 527"/>
              <a:gd name="T2" fmla="*/ 168 w 1003"/>
              <a:gd name="T3" fmla="*/ 527 h 527"/>
              <a:gd name="T4" fmla="*/ 335 w 1003"/>
              <a:gd name="T5" fmla="*/ 484 h 527"/>
              <a:gd name="T6" fmla="*/ 500 w 1003"/>
              <a:gd name="T7" fmla="*/ 515 h 527"/>
              <a:gd name="T8" fmla="*/ 870 w 1003"/>
              <a:gd name="T9" fmla="*/ 327 h 527"/>
              <a:gd name="T10" fmla="*/ 892 w 1003"/>
              <a:gd name="T11" fmla="*/ 327 h 527"/>
              <a:gd name="T12" fmla="*/ 1003 w 1003"/>
              <a:gd name="T13" fmla="*/ 343 h 527"/>
              <a:gd name="T14" fmla="*/ 981 w 1003"/>
              <a:gd name="T15" fmla="*/ 273 h 527"/>
              <a:gd name="T16" fmla="*/ 880 w 1003"/>
              <a:gd name="T17" fmla="*/ 208 h 527"/>
              <a:gd name="T18" fmla="*/ 868 w 1003"/>
              <a:gd name="T19" fmla="*/ 209 h 527"/>
              <a:gd name="T20" fmla="*/ 772 w 1003"/>
              <a:gd name="T21" fmla="*/ 138 h 527"/>
              <a:gd name="T22" fmla="*/ 742 w 1003"/>
              <a:gd name="T23" fmla="*/ 141 h 527"/>
              <a:gd name="T24" fmla="*/ 574 w 1003"/>
              <a:gd name="T25" fmla="*/ 0 h 527"/>
              <a:gd name="T26" fmla="*/ 565 w 1003"/>
              <a:gd name="T27" fmla="*/ 0 h 527"/>
              <a:gd name="T28" fmla="*/ 402 w 1003"/>
              <a:gd name="T29" fmla="*/ 85 h 527"/>
              <a:gd name="T30" fmla="*/ 327 w 1003"/>
              <a:gd name="T31" fmla="*/ 70 h 527"/>
              <a:gd name="T32" fmla="*/ 233 w 1003"/>
              <a:gd name="T33" fmla="*/ 105 h 527"/>
              <a:gd name="T34" fmla="*/ 178 w 1003"/>
              <a:gd name="T35" fmla="*/ 228 h 527"/>
              <a:gd name="T36" fmla="*/ 160 w 1003"/>
              <a:gd name="T37" fmla="*/ 228 h 527"/>
              <a:gd name="T38" fmla="*/ 29 w 1003"/>
              <a:gd name="T39" fmla="*/ 285 h 527"/>
              <a:gd name="T40" fmla="*/ 23 w 1003"/>
              <a:gd name="T41" fmla="*/ 418 h 527"/>
              <a:gd name="T42" fmla="*/ 118 w 1003"/>
              <a:gd name="T43" fmla="*/ 487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03" h="527">
                <a:moveTo>
                  <a:pt x="118" y="487"/>
                </a:moveTo>
                <a:cubicBezTo>
                  <a:pt x="123" y="496"/>
                  <a:pt x="138" y="517"/>
                  <a:pt x="168" y="527"/>
                </a:cubicBezTo>
                <a:cubicBezTo>
                  <a:pt x="217" y="498"/>
                  <a:pt x="273" y="484"/>
                  <a:pt x="335" y="484"/>
                </a:cubicBezTo>
                <a:cubicBezTo>
                  <a:pt x="405" y="484"/>
                  <a:pt x="465" y="502"/>
                  <a:pt x="500" y="515"/>
                </a:cubicBezTo>
                <a:cubicBezTo>
                  <a:pt x="531" y="460"/>
                  <a:pt x="631" y="327"/>
                  <a:pt x="870" y="327"/>
                </a:cubicBezTo>
                <a:cubicBezTo>
                  <a:pt x="877" y="327"/>
                  <a:pt x="884" y="327"/>
                  <a:pt x="892" y="327"/>
                </a:cubicBezTo>
                <a:cubicBezTo>
                  <a:pt x="933" y="328"/>
                  <a:pt x="970" y="334"/>
                  <a:pt x="1003" y="343"/>
                </a:cubicBezTo>
                <a:cubicBezTo>
                  <a:pt x="1001" y="319"/>
                  <a:pt x="994" y="295"/>
                  <a:pt x="981" y="273"/>
                </a:cubicBezTo>
                <a:cubicBezTo>
                  <a:pt x="957" y="233"/>
                  <a:pt x="919" y="208"/>
                  <a:pt x="880" y="208"/>
                </a:cubicBezTo>
                <a:cubicBezTo>
                  <a:pt x="876" y="208"/>
                  <a:pt x="872" y="208"/>
                  <a:pt x="868" y="209"/>
                </a:cubicBezTo>
                <a:cubicBezTo>
                  <a:pt x="862" y="190"/>
                  <a:pt x="840" y="138"/>
                  <a:pt x="772" y="138"/>
                </a:cubicBezTo>
                <a:cubicBezTo>
                  <a:pt x="763" y="138"/>
                  <a:pt x="753" y="139"/>
                  <a:pt x="742" y="141"/>
                </a:cubicBezTo>
                <a:cubicBezTo>
                  <a:pt x="736" y="110"/>
                  <a:pt x="707" y="4"/>
                  <a:pt x="574" y="0"/>
                </a:cubicBezTo>
                <a:cubicBezTo>
                  <a:pt x="571" y="0"/>
                  <a:pt x="568" y="0"/>
                  <a:pt x="565" y="0"/>
                </a:cubicBezTo>
                <a:cubicBezTo>
                  <a:pt x="455" y="0"/>
                  <a:pt x="413" y="64"/>
                  <a:pt x="402" y="85"/>
                </a:cubicBezTo>
                <a:cubicBezTo>
                  <a:pt x="390" y="80"/>
                  <a:pt x="361" y="70"/>
                  <a:pt x="327" y="70"/>
                </a:cubicBezTo>
                <a:cubicBezTo>
                  <a:pt x="290" y="70"/>
                  <a:pt x="258" y="82"/>
                  <a:pt x="233" y="105"/>
                </a:cubicBezTo>
                <a:cubicBezTo>
                  <a:pt x="177" y="156"/>
                  <a:pt x="176" y="207"/>
                  <a:pt x="178" y="228"/>
                </a:cubicBezTo>
                <a:cubicBezTo>
                  <a:pt x="173" y="228"/>
                  <a:pt x="167" y="228"/>
                  <a:pt x="160" y="228"/>
                </a:cubicBezTo>
                <a:cubicBezTo>
                  <a:pt x="127" y="228"/>
                  <a:pt x="66" y="235"/>
                  <a:pt x="29" y="285"/>
                </a:cubicBezTo>
                <a:cubicBezTo>
                  <a:pt x="2" y="320"/>
                  <a:pt x="0" y="371"/>
                  <a:pt x="23" y="418"/>
                </a:cubicBezTo>
                <a:cubicBezTo>
                  <a:pt x="44" y="460"/>
                  <a:pt x="80" y="486"/>
                  <a:pt x="118" y="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25"/>
          <p:cNvSpPr>
            <a:spLocks/>
          </p:cNvSpPr>
          <p:nvPr/>
        </p:nvSpPr>
        <p:spPr bwMode="auto">
          <a:xfrm>
            <a:off x="2480633" y="1860550"/>
            <a:ext cx="1949450" cy="1423987"/>
          </a:xfrm>
          <a:custGeom>
            <a:avLst/>
            <a:gdLst>
              <a:gd name="T0" fmla="*/ 268 w 790"/>
              <a:gd name="T1" fmla="*/ 571 h 577"/>
              <a:gd name="T2" fmla="*/ 279 w 790"/>
              <a:gd name="T3" fmla="*/ 555 h 577"/>
              <a:gd name="T4" fmla="*/ 582 w 790"/>
              <a:gd name="T5" fmla="*/ 421 h 577"/>
              <a:gd name="T6" fmla="*/ 611 w 790"/>
              <a:gd name="T7" fmla="*/ 422 h 577"/>
              <a:gd name="T8" fmla="*/ 738 w 790"/>
              <a:gd name="T9" fmla="*/ 149 h 577"/>
              <a:gd name="T10" fmla="*/ 790 w 790"/>
              <a:gd name="T11" fmla="*/ 110 h 577"/>
              <a:gd name="T12" fmla="*/ 622 w 790"/>
              <a:gd name="T13" fmla="*/ 0 h 577"/>
              <a:gd name="T14" fmla="*/ 612 w 790"/>
              <a:gd name="T15" fmla="*/ 0 h 577"/>
              <a:gd name="T16" fmla="*/ 435 w 790"/>
              <a:gd name="T17" fmla="*/ 93 h 577"/>
              <a:gd name="T18" fmla="*/ 353 w 790"/>
              <a:gd name="T19" fmla="*/ 76 h 577"/>
              <a:gd name="T20" fmla="*/ 252 w 790"/>
              <a:gd name="T21" fmla="*/ 114 h 577"/>
              <a:gd name="T22" fmla="*/ 193 w 790"/>
              <a:gd name="T23" fmla="*/ 248 h 577"/>
              <a:gd name="T24" fmla="*/ 172 w 790"/>
              <a:gd name="T25" fmla="*/ 247 h 577"/>
              <a:gd name="T26" fmla="*/ 31 w 790"/>
              <a:gd name="T27" fmla="*/ 309 h 577"/>
              <a:gd name="T28" fmla="*/ 25 w 790"/>
              <a:gd name="T29" fmla="*/ 453 h 577"/>
              <a:gd name="T30" fmla="*/ 127 w 790"/>
              <a:gd name="T31" fmla="*/ 528 h 577"/>
              <a:gd name="T32" fmla="*/ 219 w 790"/>
              <a:gd name="T33" fmla="*/ 577 h 577"/>
              <a:gd name="T34" fmla="*/ 267 w 790"/>
              <a:gd name="T35" fmla="*/ 570 h 577"/>
              <a:gd name="T36" fmla="*/ 268 w 790"/>
              <a:gd name="T37" fmla="*/ 571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0" h="577">
                <a:moveTo>
                  <a:pt x="268" y="571"/>
                </a:moveTo>
                <a:cubicBezTo>
                  <a:pt x="271" y="565"/>
                  <a:pt x="275" y="560"/>
                  <a:pt x="279" y="555"/>
                </a:cubicBezTo>
                <a:cubicBezTo>
                  <a:pt x="366" y="439"/>
                  <a:pt x="506" y="421"/>
                  <a:pt x="582" y="421"/>
                </a:cubicBezTo>
                <a:cubicBezTo>
                  <a:pt x="591" y="421"/>
                  <a:pt x="601" y="421"/>
                  <a:pt x="611" y="422"/>
                </a:cubicBezTo>
                <a:cubicBezTo>
                  <a:pt x="607" y="368"/>
                  <a:pt x="618" y="257"/>
                  <a:pt x="738" y="149"/>
                </a:cubicBezTo>
                <a:cubicBezTo>
                  <a:pt x="754" y="134"/>
                  <a:pt x="772" y="121"/>
                  <a:pt x="790" y="110"/>
                </a:cubicBezTo>
                <a:cubicBezTo>
                  <a:pt x="771" y="65"/>
                  <a:pt x="725" y="4"/>
                  <a:pt x="622" y="0"/>
                </a:cubicBezTo>
                <a:cubicBezTo>
                  <a:pt x="618" y="0"/>
                  <a:pt x="615" y="0"/>
                  <a:pt x="612" y="0"/>
                </a:cubicBezTo>
                <a:cubicBezTo>
                  <a:pt x="493" y="0"/>
                  <a:pt x="447" y="69"/>
                  <a:pt x="435" y="93"/>
                </a:cubicBezTo>
                <a:cubicBezTo>
                  <a:pt x="422" y="87"/>
                  <a:pt x="390" y="76"/>
                  <a:pt x="353" y="76"/>
                </a:cubicBezTo>
                <a:cubicBezTo>
                  <a:pt x="313" y="76"/>
                  <a:pt x="279" y="89"/>
                  <a:pt x="252" y="114"/>
                </a:cubicBezTo>
                <a:cubicBezTo>
                  <a:pt x="191" y="169"/>
                  <a:pt x="190" y="224"/>
                  <a:pt x="193" y="248"/>
                </a:cubicBezTo>
                <a:cubicBezTo>
                  <a:pt x="188" y="247"/>
                  <a:pt x="181" y="247"/>
                  <a:pt x="172" y="247"/>
                </a:cubicBezTo>
                <a:cubicBezTo>
                  <a:pt x="137" y="247"/>
                  <a:pt x="71" y="255"/>
                  <a:pt x="31" y="309"/>
                </a:cubicBezTo>
                <a:cubicBezTo>
                  <a:pt x="2" y="347"/>
                  <a:pt x="0" y="403"/>
                  <a:pt x="25" y="453"/>
                </a:cubicBezTo>
                <a:cubicBezTo>
                  <a:pt x="47" y="498"/>
                  <a:pt x="86" y="526"/>
                  <a:pt x="127" y="528"/>
                </a:cubicBezTo>
                <a:cubicBezTo>
                  <a:pt x="135" y="541"/>
                  <a:pt x="162" y="577"/>
                  <a:pt x="219" y="577"/>
                </a:cubicBezTo>
                <a:cubicBezTo>
                  <a:pt x="234" y="577"/>
                  <a:pt x="250" y="575"/>
                  <a:pt x="267" y="570"/>
                </a:cubicBezTo>
                <a:lnTo>
                  <a:pt x="268" y="571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26"/>
          <p:cNvSpPr>
            <a:spLocks/>
          </p:cNvSpPr>
          <p:nvPr/>
        </p:nvSpPr>
        <p:spPr bwMode="auto">
          <a:xfrm>
            <a:off x="6922458" y="4411663"/>
            <a:ext cx="1228725" cy="606425"/>
          </a:xfrm>
          <a:custGeom>
            <a:avLst/>
            <a:gdLst>
              <a:gd name="T0" fmla="*/ 468 w 498"/>
              <a:gd name="T1" fmla="*/ 0 h 246"/>
              <a:gd name="T2" fmla="*/ 317 w 498"/>
              <a:gd name="T3" fmla="*/ 26 h 246"/>
              <a:gd name="T4" fmla="*/ 206 w 498"/>
              <a:gd name="T5" fmla="*/ 14 h 246"/>
              <a:gd name="T6" fmla="*/ 0 w 498"/>
              <a:gd name="T7" fmla="*/ 211 h 246"/>
              <a:gd name="T8" fmla="*/ 82 w 498"/>
              <a:gd name="T9" fmla="*/ 246 h 246"/>
              <a:gd name="T10" fmla="*/ 103 w 498"/>
              <a:gd name="T11" fmla="*/ 244 h 246"/>
              <a:gd name="T12" fmla="*/ 195 w 498"/>
              <a:gd name="T13" fmla="*/ 191 h 246"/>
              <a:gd name="T14" fmla="*/ 268 w 498"/>
              <a:gd name="T15" fmla="*/ 226 h 246"/>
              <a:gd name="T16" fmla="*/ 285 w 498"/>
              <a:gd name="T17" fmla="*/ 225 h 246"/>
              <a:gd name="T18" fmla="*/ 349 w 498"/>
              <a:gd name="T19" fmla="*/ 164 h 246"/>
              <a:gd name="T20" fmla="*/ 385 w 498"/>
              <a:gd name="T21" fmla="*/ 168 h 246"/>
              <a:gd name="T22" fmla="*/ 481 w 498"/>
              <a:gd name="T23" fmla="*/ 116 h 246"/>
              <a:gd name="T24" fmla="*/ 478 w 498"/>
              <a:gd name="T25" fmla="*/ 14 h 246"/>
              <a:gd name="T26" fmla="*/ 468 w 498"/>
              <a:gd name="T2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8" h="246">
                <a:moveTo>
                  <a:pt x="468" y="0"/>
                </a:moveTo>
                <a:cubicBezTo>
                  <a:pt x="416" y="20"/>
                  <a:pt x="363" y="26"/>
                  <a:pt x="317" y="26"/>
                </a:cubicBezTo>
                <a:cubicBezTo>
                  <a:pt x="271" y="26"/>
                  <a:pt x="231" y="20"/>
                  <a:pt x="206" y="14"/>
                </a:cubicBezTo>
                <a:cubicBezTo>
                  <a:pt x="194" y="71"/>
                  <a:pt x="150" y="179"/>
                  <a:pt x="0" y="211"/>
                </a:cubicBezTo>
                <a:cubicBezTo>
                  <a:pt x="16" y="228"/>
                  <a:pt x="42" y="246"/>
                  <a:pt x="82" y="246"/>
                </a:cubicBezTo>
                <a:cubicBezTo>
                  <a:pt x="89" y="246"/>
                  <a:pt x="96" y="245"/>
                  <a:pt x="103" y="244"/>
                </a:cubicBezTo>
                <a:cubicBezTo>
                  <a:pt x="170" y="234"/>
                  <a:pt x="189" y="207"/>
                  <a:pt x="195" y="191"/>
                </a:cubicBezTo>
                <a:cubicBezTo>
                  <a:pt x="206" y="204"/>
                  <a:pt x="231" y="226"/>
                  <a:pt x="268" y="226"/>
                </a:cubicBezTo>
                <a:cubicBezTo>
                  <a:pt x="274" y="226"/>
                  <a:pt x="280" y="226"/>
                  <a:pt x="285" y="225"/>
                </a:cubicBezTo>
                <a:cubicBezTo>
                  <a:pt x="335" y="216"/>
                  <a:pt x="346" y="179"/>
                  <a:pt x="349" y="164"/>
                </a:cubicBezTo>
                <a:cubicBezTo>
                  <a:pt x="356" y="166"/>
                  <a:pt x="369" y="168"/>
                  <a:pt x="385" y="168"/>
                </a:cubicBezTo>
                <a:cubicBezTo>
                  <a:pt x="416" y="168"/>
                  <a:pt x="457" y="159"/>
                  <a:pt x="481" y="116"/>
                </a:cubicBezTo>
                <a:cubicBezTo>
                  <a:pt x="498" y="85"/>
                  <a:pt x="497" y="46"/>
                  <a:pt x="478" y="14"/>
                </a:cubicBezTo>
                <a:cubicBezTo>
                  <a:pt x="475" y="9"/>
                  <a:pt x="472" y="5"/>
                  <a:pt x="468" y="0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27"/>
          <p:cNvSpPr>
            <a:spLocks/>
          </p:cNvSpPr>
          <p:nvPr/>
        </p:nvSpPr>
        <p:spPr bwMode="auto">
          <a:xfrm>
            <a:off x="5584196" y="4675188"/>
            <a:ext cx="2305050" cy="1096962"/>
          </a:xfrm>
          <a:custGeom>
            <a:avLst/>
            <a:gdLst>
              <a:gd name="T0" fmla="*/ 813 w 934"/>
              <a:gd name="T1" fmla="*/ 66 h 444"/>
              <a:gd name="T2" fmla="*/ 802 w 934"/>
              <a:gd name="T3" fmla="*/ 67 h 444"/>
              <a:gd name="T4" fmla="*/ 713 w 934"/>
              <a:gd name="T5" fmla="*/ 0 h 444"/>
              <a:gd name="T6" fmla="*/ 708 w 934"/>
              <a:gd name="T7" fmla="*/ 1 h 444"/>
              <a:gd name="T8" fmla="*/ 529 w 934"/>
              <a:gd name="T9" fmla="*/ 106 h 444"/>
              <a:gd name="T10" fmla="*/ 472 w 934"/>
              <a:gd name="T11" fmla="*/ 111 h 444"/>
              <a:gd name="T12" fmla="*/ 232 w 934"/>
              <a:gd name="T13" fmla="*/ 5 h 444"/>
              <a:gd name="T14" fmla="*/ 163 w 934"/>
              <a:gd name="T15" fmla="*/ 85 h 444"/>
              <a:gd name="T16" fmla="*/ 163 w 934"/>
              <a:gd name="T17" fmla="*/ 85 h 444"/>
              <a:gd name="T18" fmla="*/ 163 w 934"/>
              <a:gd name="T19" fmla="*/ 85 h 444"/>
              <a:gd name="T20" fmla="*/ 15 w 934"/>
              <a:gd name="T21" fmla="*/ 152 h 444"/>
              <a:gd name="T22" fmla="*/ 19 w 934"/>
              <a:gd name="T23" fmla="*/ 260 h 444"/>
              <a:gd name="T24" fmla="*/ 107 w 934"/>
              <a:gd name="T25" fmla="*/ 324 h 444"/>
              <a:gd name="T26" fmla="*/ 186 w 934"/>
              <a:gd name="T27" fmla="*/ 367 h 444"/>
              <a:gd name="T28" fmla="*/ 227 w 934"/>
              <a:gd name="T29" fmla="*/ 360 h 444"/>
              <a:gd name="T30" fmla="*/ 363 w 934"/>
              <a:gd name="T31" fmla="*/ 444 h 444"/>
              <a:gd name="T32" fmla="*/ 393 w 934"/>
              <a:gd name="T33" fmla="*/ 441 h 444"/>
              <a:gd name="T34" fmla="*/ 519 w 934"/>
              <a:gd name="T35" fmla="*/ 369 h 444"/>
              <a:gd name="T36" fmla="*/ 619 w 934"/>
              <a:gd name="T37" fmla="*/ 417 h 444"/>
              <a:gd name="T38" fmla="*/ 642 w 934"/>
              <a:gd name="T39" fmla="*/ 415 h 444"/>
              <a:gd name="T40" fmla="*/ 730 w 934"/>
              <a:gd name="T41" fmla="*/ 332 h 444"/>
              <a:gd name="T42" fmla="*/ 780 w 934"/>
              <a:gd name="T43" fmla="*/ 337 h 444"/>
              <a:gd name="T44" fmla="*/ 910 w 934"/>
              <a:gd name="T45" fmla="*/ 266 h 444"/>
              <a:gd name="T46" fmla="*/ 907 w 934"/>
              <a:gd name="T47" fmla="*/ 126 h 444"/>
              <a:gd name="T48" fmla="*/ 813 w 934"/>
              <a:gd name="T49" fmla="*/ 6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4" h="444">
                <a:moveTo>
                  <a:pt x="813" y="66"/>
                </a:moveTo>
                <a:cubicBezTo>
                  <a:pt x="809" y="66"/>
                  <a:pt x="806" y="66"/>
                  <a:pt x="802" y="67"/>
                </a:cubicBezTo>
                <a:cubicBezTo>
                  <a:pt x="797" y="49"/>
                  <a:pt x="776" y="0"/>
                  <a:pt x="713" y="0"/>
                </a:cubicBezTo>
                <a:cubicBezTo>
                  <a:pt x="711" y="0"/>
                  <a:pt x="709" y="1"/>
                  <a:pt x="708" y="1"/>
                </a:cubicBezTo>
                <a:cubicBezTo>
                  <a:pt x="676" y="46"/>
                  <a:pt x="621" y="90"/>
                  <a:pt x="529" y="106"/>
                </a:cubicBezTo>
                <a:cubicBezTo>
                  <a:pt x="510" y="110"/>
                  <a:pt x="490" y="111"/>
                  <a:pt x="472" y="111"/>
                </a:cubicBezTo>
                <a:cubicBezTo>
                  <a:pt x="356" y="111"/>
                  <a:pt x="276" y="50"/>
                  <a:pt x="232" y="5"/>
                </a:cubicBezTo>
                <a:cubicBezTo>
                  <a:pt x="220" y="29"/>
                  <a:pt x="200" y="57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29" y="110"/>
                  <a:pt x="82" y="134"/>
                  <a:pt x="15" y="152"/>
                </a:cubicBezTo>
                <a:cubicBezTo>
                  <a:pt x="0" y="183"/>
                  <a:pt x="1" y="223"/>
                  <a:pt x="19" y="260"/>
                </a:cubicBezTo>
                <a:cubicBezTo>
                  <a:pt x="39" y="299"/>
                  <a:pt x="72" y="323"/>
                  <a:pt x="107" y="324"/>
                </a:cubicBezTo>
                <a:cubicBezTo>
                  <a:pt x="113" y="335"/>
                  <a:pt x="137" y="367"/>
                  <a:pt x="186" y="367"/>
                </a:cubicBezTo>
                <a:cubicBezTo>
                  <a:pt x="198" y="367"/>
                  <a:pt x="212" y="364"/>
                  <a:pt x="227" y="360"/>
                </a:cubicBezTo>
                <a:cubicBezTo>
                  <a:pt x="236" y="380"/>
                  <a:pt x="275" y="444"/>
                  <a:pt x="363" y="444"/>
                </a:cubicBezTo>
                <a:cubicBezTo>
                  <a:pt x="373" y="444"/>
                  <a:pt x="383" y="443"/>
                  <a:pt x="393" y="441"/>
                </a:cubicBezTo>
                <a:cubicBezTo>
                  <a:pt x="484" y="428"/>
                  <a:pt x="511" y="391"/>
                  <a:pt x="519" y="369"/>
                </a:cubicBezTo>
                <a:cubicBezTo>
                  <a:pt x="534" y="387"/>
                  <a:pt x="568" y="417"/>
                  <a:pt x="619" y="417"/>
                </a:cubicBezTo>
                <a:cubicBezTo>
                  <a:pt x="627" y="417"/>
                  <a:pt x="635" y="416"/>
                  <a:pt x="642" y="415"/>
                </a:cubicBezTo>
                <a:cubicBezTo>
                  <a:pt x="711" y="403"/>
                  <a:pt x="726" y="352"/>
                  <a:pt x="730" y="332"/>
                </a:cubicBezTo>
                <a:cubicBezTo>
                  <a:pt x="740" y="334"/>
                  <a:pt x="758" y="337"/>
                  <a:pt x="780" y="337"/>
                </a:cubicBezTo>
                <a:cubicBezTo>
                  <a:pt x="821" y="337"/>
                  <a:pt x="878" y="325"/>
                  <a:pt x="910" y="266"/>
                </a:cubicBezTo>
                <a:cubicBezTo>
                  <a:pt x="934" y="223"/>
                  <a:pt x="933" y="170"/>
                  <a:pt x="907" y="126"/>
                </a:cubicBezTo>
                <a:cubicBezTo>
                  <a:pt x="885" y="89"/>
                  <a:pt x="849" y="66"/>
                  <a:pt x="813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28"/>
          <p:cNvSpPr>
            <a:spLocks/>
          </p:cNvSpPr>
          <p:nvPr/>
        </p:nvSpPr>
        <p:spPr bwMode="auto">
          <a:xfrm>
            <a:off x="3018796" y="4538663"/>
            <a:ext cx="3370263" cy="1595437"/>
          </a:xfrm>
          <a:custGeom>
            <a:avLst/>
            <a:gdLst>
              <a:gd name="T0" fmla="*/ 1215 w 1365"/>
              <a:gd name="T1" fmla="*/ 129 h 646"/>
              <a:gd name="T2" fmla="*/ 965 w 1365"/>
              <a:gd name="T3" fmla="*/ 225 h 646"/>
              <a:gd name="T4" fmla="*/ 891 w 1365"/>
              <a:gd name="T5" fmla="*/ 231 h 646"/>
              <a:gd name="T6" fmla="*/ 554 w 1365"/>
              <a:gd name="T7" fmla="*/ 31 h 646"/>
              <a:gd name="T8" fmla="*/ 461 w 1365"/>
              <a:gd name="T9" fmla="*/ 44 h 646"/>
              <a:gd name="T10" fmla="*/ 319 w 1365"/>
              <a:gd name="T11" fmla="*/ 0 h 646"/>
              <a:gd name="T12" fmla="*/ 192 w 1365"/>
              <a:gd name="T13" fmla="*/ 97 h 646"/>
              <a:gd name="T14" fmla="*/ 177 w 1365"/>
              <a:gd name="T15" fmla="*/ 96 h 646"/>
              <a:gd name="T16" fmla="*/ 39 w 1365"/>
              <a:gd name="T17" fmla="*/ 184 h 646"/>
              <a:gd name="T18" fmla="*/ 34 w 1365"/>
              <a:gd name="T19" fmla="*/ 387 h 646"/>
              <a:gd name="T20" fmla="*/ 225 w 1365"/>
              <a:gd name="T21" fmla="*/ 492 h 646"/>
              <a:gd name="T22" fmla="*/ 297 w 1365"/>
              <a:gd name="T23" fmla="*/ 483 h 646"/>
              <a:gd name="T24" fmla="*/ 425 w 1365"/>
              <a:gd name="T25" fmla="*/ 605 h 646"/>
              <a:gd name="T26" fmla="*/ 459 w 1365"/>
              <a:gd name="T27" fmla="*/ 608 h 646"/>
              <a:gd name="T28" fmla="*/ 605 w 1365"/>
              <a:gd name="T29" fmla="*/ 538 h 646"/>
              <a:gd name="T30" fmla="*/ 789 w 1365"/>
              <a:gd name="T31" fmla="*/ 643 h 646"/>
              <a:gd name="T32" fmla="*/ 832 w 1365"/>
              <a:gd name="T33" fmla="*/ 646 h 646"/>
              <a:gd name="T34" fmla="*/ 1032 w 1365"/>
              <a:gd name="T35" fmla="*/ 524 h 646"/>
              <a:gd name="T36" fmla="*/ 1091 w 1365"/>
              <a:gd name="T37" fmla="*/ 534 h 646"/>
              <a:gd name="T38" fmla="*/ 1206 w 1365"/>
              <a:gd name="T39" fmla="*/ 472 h 646"/>
              <a:gd name="T40" fmla="*/ 1334 w 1365"/>
              <a:gd name="T41" fmla="*/ 379 h 646"/>
              <a:gd name="T42" fmla="*/ 1327 w 1365"/>
              <a:gd name="T43" fmla="*/ 199 h 646"/>
              <a:gd name="T44" fmla="*/ 1215 w 1365"/>
              <a:gd name="T45" fmla="*/ 12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5" h="646">
                <a:moveTo>
                  <a:pt x="1215" y="129"/>
                </a:moveTo>
                <a:cubicBezTo>
                  <a:pt x="1168" y="169"/>
                  <a:pt x="1091" y="206"/>
                  <a:pt x="965" y="225"/>
                </a:cubicBezTo>
                <a:cubicBezTo>
                  <a:pt x="939" y="229"/>
                  <a:pt x="914" y="231"/>
                  <a:pt x="891" y="231"/>
                </a:cubicBezTo>
                <a:cubicBezTo>
                  <a:pt x="682" y="231"/>
                  <a:pt x="584" y="88"/>
                  <a:pt x="554" y="31"/>
                </a:cubicBezTo>
                <a:cubicBezTo>
                  <a:pt x="521" y="40"/>
                  <a:pt x="490" y="44"/>
                  <a:pt x="461" y="44"/>
                </a:cubicBezTo>
                <a:cubicBezTo>
                  <a:pt x="398" y="44"/>
                  <a:pt x="352" y="24"/>
                  <a:pt x="319" y="0"/>
                </a:cubicBezTo>
                <a:cubicBezTo>
                  <a:pt x="230" y="2"/>
                  <a:pt x="200" y="71"/>
                  <a:pt x="192" y="97"/>
                </a:cubicBezTo>
                <a:cubicBezTo>
                  <a:pt x="187" y="96"/>
                  <a:pt x="182" y="96"/>
                  <a:pt x="177" y="96"/>
                </a:cubicBezTo>
                <a:cubicBezTo>
                  <a:pt x="124" y="96"/>
                  <a:pt x="71" y="129"/>
                  <a:pt x="39" y="184"/>
                </a:cubicBezTo>
                <a:cubicBezTo>
                  <a:pt x="1" y="248"/>
                  <a:pt x="0" y="324"/>
                  <a:pt x="34" y="387"/>
                </a:cubicBezTo>
                <a:cubicBezTo>
                  <a:pt x="82" y="473"/>
                  <a:pt x="164" y="492"/>
                  <a:pt x="225" y="492"/>
                </a:cubicBezTo>
                <a:cubicBezTo>
                  <a:pt x="257" y="492"/>
                  <a:pt x="283" y="487"/>
                  <a:pt x="297" y="483"/>
                </a:cubicBezTo>
                <a:cubicBezTo>
                  <a:pt x="303" y="513"/>
                  <a:pt x="325" y="587"/>
                  <a:pt x="425" y="605"/>
                </a:cubicBezTo>
                <a:cubicBezTo>
                  <a:pt x="436" y="607"/>
                  <a:pt x="448" y="608"/>
                  <a:pt x="459" y="608"/>
                </a:cubicBezTo>
                <a:cubicBezTo>
                  <a:pt x="533" y="608"/>
                  <a:pt x="583" y="563"/>
                  <a:pt x="605" y="538"/>
                </a:cubicBezTo>
                <a:cubicBezTo>
                  <a:pt x="617" y="569"/>
                  <a:pt x="656" y="624"/>
                  <a:pt x="789" y="643"/>
                </a:cubicBezTo>
                <a:cubicBezTo>
                  <a:pt x="804" y="645"/>
                  <a:pt x="818" y="646"/>
                  <a:pt x="832" y="646"/>
                </a:cubicBezTo>
                <a:cubicBezTo>
                  <a:pt x="961" y="646"/>
                  <a:pt x="1017" y="554"/>
                  <a:pt x="1032" y="524"/>
                </a:cubicBezTo>
                <a:cubicBezTo>
                  <a:pt x="1053" y="531"/>
                  <a:pt x="1073" y="534"/>
                  <a:pt x="1091" y="534"/>
                </a:cubicBezTo>
                <a:cubicBezTo>
                  <a:pt x="1163" y="534"/>
                  <a:pt x="1197" y="488"/>
                  <a:pt x="1206" y="472"/>
                </a:cubicBezTo>
                <a:cubicBezTo>
                  <a:pt x="1257" y="471"/>
                  <a:pt x="1306" y="435"/>
                  <a:pt x="1334" y="379"/>
                </a:cubicBezTo>
                <a:cubicBezTo>
                  <a:pt x="1365" y="316"/>
                  <a:pt x="1363" y="247"/>
                  <a:pt x="1327" y="199"/>
                </a:cubicBezTo>
                <a:cubicBezTo>
                  <a:pt x="1296" y="158"/>
                  <a:pt x="1254" y="139"/>
                  <a:pt x="1215" y="129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Subtitle 4"/>
          <p:cNvSpPr txBox="1">
            <a:spLocks/>
          </p:cNvSpPr>
          <p:nvPr/>
        </p:nvSpPr>
        <p:spPr>
          <a:xfrm>
            <a:off x="3747853" y="2666831"/>
            <a:ext cx="4739483" cy="183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latin typeface="Bebas" pitchFamily="2" charset="0"/>
              </a:rPr>
              <a:t>DEMO TIME</a:t>
            </a:r>
            <a:endParaRPr lang="id-ID" sz="5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73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  <p:bldP spid="5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Hyper-V Containers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499241" y="1708687"/>
            <a:ext cx="1117775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Certains </a:t>
            </a:r>
            <a:r>
              <a:rPr lang="fr-FR" sz="2400" dirty="0" err="1"/>
              <a:t>workload</a:t>
            </a:r>
            <a:r>
              <a:rPr lang="fr-FR" sz="2400" dirty="0"/>
              <a:t> ont besoin de plus d’isolation</a:t>
            </a:r>
          </a:p>
          <a:p>
            <a:pPr lvl="1"/>
            <a:r>
              <a:rPr lang="en-US" sz="2400" dirty="0"/>
              <a:t>Hostile multi-tenancy</a:t>
            </a:r>
          </a:p>
          <a:p>
            <a:pPr lvl="1"/>
            <a:r>
              <a:rPr lang="en-US" sz="2400" dirty="0"/>
              <a:t>Regulated workloads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 : </a:t>
            </a:r>
            <a:r>
              <a:rPr lang="en-US" sz="2400" dirty="0" err="1"/>
              <a:t>éxecuter</a:t>
            </a:r>
            <a:r>
              <a:rPr lang="en-US" sz="2400" dirty="0"/>
              <a:t> de </a:t>
            </a:r>
            <a:r>
              <a:rPr lang="en-US" sz="2400" dirty="0" err="1"/>
              <a:t>façon</a:t>
            </a:r>
            <a:r>
              <a:rPr lang="en-US" sz="2400" dirty="0"/>
              <a:t> </a:t>
            </a:r>
            <a:r>
              <a:rPr lang="en-US" sz="2400" dirty="0" err="1"/>
              <a:t>transparente</a:t>
            </a:r>
            <a:r>
              <a:rPr lang="en-US" sz="2400" dirty="0"/>
              <a:t> </a:t>
            </a:r>
            <a:r>
              <a:rPr lang="en-US" sz="2400" dirty="0" err="1"/>
              <a:t>chaque</a:t>
            </a:r>
            <a:r>
              <a:rPr lang="en-US" sz="2400" dirty="0"/>
              <a:t> container </a:t>
            </a:r>
            <a:r>
              <a:rPr lang="en-US" sz="2400" dirty="0" err="1"/>
              <a:t>dans</a:t>
            </a:r>
            <a:r>
              <a:rPr lang="en-US" sz="2400" dirty="0"/>
              <a:t> </a:t>
            </a:r>
            <a:r>
              <a:rPr lang="en-US" sz="2400" dirty="0" err="1"/>
              <a:t>une</a:t>
            </a:r>
            <a:r>
              <a:rPr lang="en-US" sz="2400" dirty="0"/>
              <a:t> VM !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(</a:t>
            </a:r>
            <a:r>
              <a:rPr lang="en-US" sz="2400" dirty="0" err="1"/>
              <a:t>pratiquement</a:t>
            </a:r>
            <a:r>
              <a:rPr lang="en-US" sz="2400" dirty="0"/>
              <a:t>) invisible pour Docker et les </a:t>
            </a:r>
            <a:r>
              <a:rPr lang="en-US" sz="2400" dirty="0" err="1"/>
              <a:t>utilisateurs</a:t>
            </a:r>
            <a:endParaRPr lang="en-US" sz="2400" dirty="0"/>
          </a:p>
          <a:p>
            <a:pPr lvl="1"/>
            <a:r>
              <a:rPr lang="en-US" sz="2400" dirty="0" err="1"/>
              <a:t>docker</a:t>
            </a:r>
            <a:r>
              <a:rPr lang="en-US" sz="2400" dirty="0"/>
              <a:t> run --isolation=</a:t>
            </a:r>
            <a:r>
              <a:rPr lang="en-US" sz="2400" dirty="0" err="1"/>
              <a:t>hyperv</a:t>
            </a:r>
            <a:endParaRPr lang="en-US" sz="2400" dirty="0"/>
          </a:p>
          <a:p>
            <a:pPr lvl="1"/>
            <a:r>
              <a:rPr lang="en-US" sz="2400" dirty="0"/>
              <a:t>Hyper-V Containers </a:t>
            </a:r>
            <a:r>
              <a:rPr lang="fr-FR" sz="2400" dirty="0"/>
              <a:t>sont la valeur par défaut sur Windows 10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Les Images </a:t>
            </a:r>
            <a:r>
              <a:rPr lang="en-US" sz="2400" dirty="0" err="1"/>
              <a:t>sont</a:t>
            </a:r>
            <a:r>
              <a:rPr lang="en-US" sz="2400" dirty="0"/>
              <a:t> </a:t>
            </a:r>
            <a:r>
              <a:rPr lang="en-US" sz="2400" dirty="0" err="1"/>
              <a:t>identiques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65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Hyper-V Containers</a:t>
            </a:r>
            <a:endParaRPr lang="id-ID" dirty="0"/>
          </a:p>
        </p:txBody>
      </p:sp>
      <p:sp>
        <p:nvSpPr>
          <p:cNvPr id="4" name="Rectangle 3"/>
          <p:cNvSpPr/>
          <p:nvPr/>
        </p:nvSpPr>
        <p:spPr>
          <a:xfrm>
            <a:off x="2744638" y="1856252"/>
            <a:ext cx="2963333" cy="3257930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Host User Mode</a:t>
            </a:r>
          </a:p>
        </p:txBody>
      </p:sp>
      <p:sp>
        <p:nvSpPr>
          <p:cNvPr id="6" name="Rounded Rectangle 7"/>
          <p:cNvSpPr/>
          <p:nvPr/>
        </p:nvSpPr>
        <p:spPr bwMode="auto">
          <a:xfrm>
            <a:off x="5796220" y="1856253"/>
            <a:ext cx="3569365" cy="3690006"/>
          </a:xfrm>
          <a:prstGeom prst="roundRect">
            <a:avLst>
              <a:gd name="adj" fmla="val 2213"/>
            </a:avLst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Virtual Machine</a:t>
            </a:r>
            <a:b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</a:br>
            <a:r>
              <a:rPr kumimoji="0" lang="en-US" sz="1176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Specifically Optimized To Run a Container</a:t>
            </a:r>
            <a:endParaRPr kumimoji="0" lang="en-US" sz="1765" b="0" i="1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76629" y="3057046"/>
            <a:ext cx="1341748" cy="1991631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Container Management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745473" y="5178340"/>
            <a:ext cx="2963332" cy="359941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Kernel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388682" y="4348678"/>
            <a:ext cx="1121403" cy="61629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Compute Services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388683" y="3648680"/>
            <a:ext cx="1121402" cy="61629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Docker Engine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815773" y="2246567"/>
            <a:ext cx="1341748" cy="280211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System Processes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925947" y="2806832"/>
            <a:ext cx="1121402" cy="44821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Session Manager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925946" y="3376784"/>
            <a:ext cx="1121402" cy="423274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Local Security Authority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925945" y="3921797"/>
            <a:ext cx="1121402" cy="432757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Event Manager…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924614" y="4476294"/>
            <a:ext cx="1121402" cy="432757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Etc</a:t>
            </a: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745474" y="5586411"/>
            <a:ext cx="6620112" cy="467506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Hyper-V Hypervisor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891938" y="2909899"/>
            <a:ext cx="3361593" cy="2594667"/>
          </a:xfrm>
          <a:prstGeom prst="rect">
            <a:avLst/>
          </a:prstGeom>
          <a:solidFill>
            <a:srgbClr val="9BBB59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Hyper-V Container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947096" y="5164414"/>
            <a:ext cx="3250409" cy="286396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Kernel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935741" y="3485094"/>
            <a:ext cx="1009347" cy="69306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Guest Compute Service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068496" y="3378448"/>
            <a:ext cx="2129009" cy="1599423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Server Container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187606" y="4050765"/>
            <a:ext cx="862576" cy="61629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 Processes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196749" y="4050765"/>
            <a:ext cx="858722" cy="61629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Processes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7097271" y="4790977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Job Object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7806824" y="4790976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Net Interface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8516378" y="4793850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Storage</a:t>
            </a:r>
          </a:p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Registry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941625" y="4318891"/>
            <a:ext cx="1009347" cy="69306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Basic System Processes</a:t>
            </a:r>
          </a:p>
        </p:txBody>
      </p:sp>
    </p:spTree>
    <p:extLst>
      <p:ext uri="{BB962C8B-B14F-4D97-AF65-F5344CB8AC3E}">
        <p14:creationId xmlns:p14="http://schemas.microsoft.com/office/powerpoint/2010/main" val="1807009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1003738" y="2501149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</a:rPr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</a:rPr>
              <a:t>Pour finir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</a:rPr>
              <a:t>Questions / Réponses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</a:rPr>
              <a:t>Annexes (Ecosystème &amp; Tools)</a:t>
            </a:r>
          </a:p>
        </p:txBody>
      </p:sp>
    </p:spTree>
    <p:extLst>
      <p:ext uri="{BB962C8B-B14F-4D97-AF65-F5344CB8AC3E}">
        <p14:creationId xmlns:p14="http://schemas.microsoft.com/office/powerpoint/2010/main" val="11954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Fonctionement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499241" y="1708687"/>
            <a:ext cx="111777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Petit, stateless “utility VM”</a:t>
            </a:r>
          </a:p>
          <a:p>
            <a:pPr lvl="1"/>
            <a:r>
              <a:rPr lang="en-US" sz="2400" dirty="0"/>
              <a:t>Le plus petit Windows </a:t>
            </a:r>
            <a:r>
              <a:rPr lang="en-US" sz="2400" dirty="0" err="1"/>
              <a:t>jusqu’à</a:t>
            </a:r>
            <a:r>
              <a:rPr lang="en-US" sz="2400" dirty="0"/>
              <a:t> </a:t>
            </a:r>
            <a:r>
              <a:rPr lang="en-US" sz="2400" dirty="0" err="1"/>
              <a:t>présent</a:t>
            </a:r>
            <a:r>
              <a:rPr lang="en-US" sz="2400" dirty="0"/>
              <a:t> ?</a:t>
            </a:r>
          </a:p>
          <a:p>
            <a:pPr lvl="1"/>
            <a:r>
              <a:rPr lang="en-US" sz="2400" dirty="0" err="1"/>
              <a:t>Ecritures</a:t>
            </a:r>
            <a:r>
              <a:rPr lang="en-US" sz="2400" dirty="0"/>
              <a:t> non </a:t>
            </a:r>
            <a:r>
              <a:rPr lang="en-US" sz="2400" dirty="0" err="1"/>
              <a:t>persistantes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Stockage</a:t>
            </a:r>
            <a:r>
              <a:rPr lang="en-US" sz="2400" dirty="0"/>
              <a:t> attaché via SMB</a:t>
            </a:r>
          </a:p>
          <a:p>
            <a:pPr lvl="1"/>
            <a:r>
              <a:rPr lang="en-US" sz="2400" dirty="0" err="1"/>
              <a:t>VMBus</a:t>
            </a:r>
            <a:r>
              <a:rPr lang="en-US" sz="2400" dirty="0"/>
              <a:t> transport</a:t>
            </a:r>
          </a:p>
          <a:p>
            <a:pPr lvl="1"/>
            <a:r>
              <a:rPr lang="en-US" sz="2400" dirty="0"/>
              <a:t>File cache sharing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Réseau</a:t>
            </a:r>
            <a:r>
              <a:rPr lang="en-US" sz="2400" dirty="0"/>
              <a:t> attaché via virtual NIC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052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Clonage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499241" y="1708687"/>
            <a:ext cx="1117775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 </a:t>
            </a:r>
            <a:r>
              <a:rPr lang="en-US" sz="2400" dirty="0" err="1"/>
              <a:t>lancement</a:t>
            </a:r>
            <a:r>
              <a:rPr lang="en-US" sz="2400" dirty="0"/>
              <a:t> de </a:t>
            </a:r>
            <a:r>
              <a:rPr lang="en-US" sz="2400" dirty="0" err="1"/>
              <a:t>l’Utility</a:t>
            </a:r>
            <a:r>
              <a:rPr lang="en-US" sz="2400" dirty="0"/>
              <a:t> VM </a:t>
            </a:r>
            <a:r>
              <a:rPr lang="en-US" sz="2400" dirty="0" err="1"/>
              <a:t>prend</a:t>
            </a:r>
            <a:r>
              <a:rPr lang="en-US" sz="2400" dirty="0"/>
              <a:t> du temps et de la </a:t>
            </a:r>
            <a:r>
              <a:rPr lang="en-US" sz="2400" dirty="0" err="1"/>
              <a:t>mémoire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 faire </a:t>
            </a:r>
            <a:r>
              <a:rPr lang="en-US" sz="2400" dirty="0" err="1"/>
              <a:t>une</a:t>
            </a:r>
            <a:r>
              <a:rPr lang="en-US" sz="2400" dirty="0"/>
              <a:t> </a:t>
            </a:r>
            <a:r>
              <a:rPr lang="en-US" sz="2400" dirty="0" err="1"/>
              <a:t>fois</a:t>
            </a:r>
            <a:r>
              <a:rPr lang="en-US" sz="2400" dirty="0"/>
              <a:t>, </a:t>
            </a:r>
            <a:r>
              <a:rPr lang="en-US" sz="2400" dirty="0" err="1"/>
              <a:t>geler</a:t>
            </a:r>
            <a:r>
              <a:rPr lang="en-US" sz="2400" dirty="0"/>
              <a:t> le </a:t>
            </a:r>
            <a:r>
              <a:rPr lang="en-US" sz="2400" dirty="0" err="1"/>
              <a:t>résultat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Fork de la VM pour chaque nouvelle instance</a:t>
            </a:r>
          </a:p>
          <a:p>
            <a:pPr lvl="1"/>
            <a:r>
              <a:rPr lang="fr-FR" sz="2400" dirty="0"/>
              <a:t>Élimine le temps de démarrage</a:t>
            </a:r>
          </a:p>
          <a:p>
            <a:pPr lvl="1"/>
            <a:r>
              <a:rPr lang="en-US" sz="2400" dirty="0" err="1"/>
              <a:t>Partage</a:t>
            </a:r>
            <a:r>
              <a:rPr lang="en-US" sz="2400" dirty="0"/>
              <a:t> de la </a:t>
            </a:r>
            <a:r>
              <a:rPr lang="en-US" sz="2400" dirty="0" err="1"/>
              <a:t>mémoire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53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/>
          <p:cNvSpPr/>
          <p:nvPr/>
        </p:nvSpPr>
        <p:spPr>
          <a:xfrm>
            <a:off x="-4401" y="0"/>
            <a:ext cx="12192000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Freeform 5"/>
          <p:cNvSpPr>
            <a:spLocks/>
          </p:cNvSpPr>
          <p:nvPr/>
        </p:nvSpPr>
        <p:spPr bwMode="auto">
          <a:xfrm>
            <a:off x="2566358" y="3692525"/>
            <a:ext cx="1012825" cy="617537"/>
          </a:xfrm>
          <a:custGeom>
            <a:avLst/>
            <a:gdLst>
              <a:gd name="T0" fmla="*/ 229 w 410"/>
              <a:gd name="T1" fmla="*/ 0 h 250"/>
              <a:gd name="T2" fmla="*/ 163 w 410"/>
              <a:gd name="T3" fmla="*/ 34 h 250"/>
              <a:gd name="T4" fmla="*/ 133 w 410"/>
              <a:gd name="T5" fmla="*/ 28 h 250"/>
              <a:gd name="T6" fmla="*/ 95 w 410"/>
              <a:gd name="T7" fmla="*/ 42 h 250"/>
              <a:gd name="T8" fmla="*/ 72 w 410"/>
              <a:gd name="T9" fmla="*/ 92 h 250"/>
              <a:gd name="T10" fmla="*/ 65 w 410"/>
              <a:gd name="T11" fmla="*/ 92 h 250"/>
              <a:gd name="T12" fmla="*/ 12 w 410"/>
              <a:gd name="T13" fmla="*/ 115 h 250"/>
              <a:gd name="T14" fmla="*/ 10 w 410"/>
              <a:gd name="T15" fmla="*/ 169 h 250"/>
              <a:gd name="T16" fmla="*/ 48 w 410"/>
              <a:gd name="T17" fmla="*/ 197 h 250"/>
              <a:gd name="T18" fmla="*/ 82 w 410"/>
              <a:gd name="T19" fmla="*/ 216 h 250"/>
              <a:gd name="T20" fmla="*/ 100 w 410"/>
              <a:gd name="T21" fmla="*/ 213 h 250"/>
              <a:gd name="T22" fmla="*/ 160 w 410"/>
              <a:gd name="T23" fmla="*/ 250 h 250"/>
              <a:gd name="T24" fmla="*/ 173 w 410"/>
              <a:gd name="T25" fmla="*/ 249 h 250"/>
              <a:gd name="T26" fmla="*/ 228 w 410"/>
              <a:gd name="T27" fmla="*/ 217 h 250"/>
              <a:gd name="T28" fmla="*/ 272 w 410"/>
              <a:gd name="T29" fmla="*/ 238 h 250"/>
              <a:gd name="T30" fmla="*/ 282 w 410"/>
              <a:gd name="T31" fmla="*/ 237 h 250"/>
              <a:gd name="T32" fmla="*/ 321 w 410"/>
              <a:gd name="T33" fmla="*/ 201 h 250"/>
              <a:gd name="T34" fmla="*/ 342 w 410"/>
              <a:gd name="T35" fmla="*/ 203 h 250"/>
              <a:gd name="T36" fmla="*/ 400 w 410"/>
              <a:gd name="T37" fmla="*/ 172 h 250"/>
              <a:gd name="T38" fmla="*/ 398 w 410"/>
              <a:gd name="T39" fmla="*/ 111 h 250"/>
              <a:gd name="T40" fmla="*/ 357 w 410"/>
              <a:gd name="T41" fmla="*/ 84 h 250"/>
              <a:gd name="T42" fmla="*/ 352 w 410"/>
              <a:gd name="T43" fmla="*/ 84 h 250"/>
              <a:gd name="T44" fmla="*/ 313 w 410"/>
              <a:gd name="T45" fmla="*/ 55 h 250"/>
              <a:gd name="T46" fmla="*/ 301 w 410"/>
              <a:gd name="T47" fmla="*/ 57 h 250"/>
              <a:gd name="T48" fmla="*/ 233 w 410"/>
              <a:gd name="T49" fmla="*/ 0 h 250"/>
              <a:gd name="T50" fmla="*/ 229 w 410"/>
              <a:gd name="T5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0" h="250">
                <a:moveTo>
                  <a:pt x="229" y="0"/>
                </a:moveTo>
                <a:cubicBezTo>
                  <a:pt x="185" y="0"/>
                  <a:pt x="168" y="25"/>
                  <a:pt x="163" y="34"/>
                </a:cubicBezTo>
                <a:cubicBezTo>
                  <a:pt x="158" y="32"/>
                  <a:pt x="146" y="28"/>
                  <a:pt x="133" y="28"/>
                </a:cubicBezTo>
                <a:cubicBezTo>
                  <a:pt x="118" y="28"/>
                  <a:pt x="105" y="33"/>
                  <a:pt x="95" y="42"/>
                </a:cubicBezTo>
                <a:cubicBezTo>
                  <a:pt x="72" y="63"/>
                  <a:pt x="71" y="84"/>
                  <a:pt x="72" y="92"/>
                </a:cubicBezTo>
                <a:cubicBezTo>
                  <a:pt x="70" y="92"/>
                  <a:pt x="68" y="92"/>
                  <a:pt x="65" y="92"/>
                </a:cubicBezTo>
                <a:cubicBezTo>
                  <a:pt x="52" y="92"/>
                  <a:pt x="27" y="95"/>
                  <a:pt x="12" y="115"/>
                </a:cubicBezTo>
                <a:cubicBezTo>
                  <a:pt x="1" y="130"/>
                  <a:pt x="0" y="150"/>
                  <a:pt x="10" y="169"/>
                </a:cubicBezTo>
                <a:cubicBezTo>
                  <a:pt x="18" y="186"/>
                  <a:pt x="33" y="197"/>
                  <a:pt x="48" y="197"/>
                </a:cubicBezTo>
                <a:cubicBezTo>
                  <a:pt x="51" y="202"/>
                  <a:pt x="61" y="216"/>
                  <a:pt x="82" y="216"/>
                </a:cubicBezTo>
                <a:cubicBezTo>
                  <a:pt x="88" y="216"/>
                  <a:pt x="94" y="215"/>
                  <a:pt x="100" y="213"/>
                </a:cubicBezTo>
                <a:cubicBezTo>
                  <a:pt x="105" y="222"/>
                  <a:pt x="121" y="250"/>
                  <a:pt x="160" y="250"/>
                </a:cubicBezTo>
                <a:cubicBezTo>
                  <a:pt x="164" y="250"/>
                  <a:pt x="169" y="249"/>
                  <a:pt x="173" y="249"/>
                </a:cubicBezTo>
                <a:cubicBezTo>
                  <a:pt x="213" y="243"/>
                  <a:pt x="225" y="226"/>
                  <a:pt x="228" y="217"/>
                </a:cubicBezTo>
                <a:cubicBezTo>
                  <a:pt x="235" y="225"/>
                  <a:pt x="250" y="238"/>
                  <a:pt x="272" y="238"/>
                </a:cubicBezTo>
                <a:cubicBezTo>
                  <a:pt x="276" y="238"/>
                  <a:pt x="279" y="238"/>
                  <a:pt x="282" y="237"/>
                </a:cubicBezTo>
                <a:cubicBezTo>
                  <a:pt x="312" y="232"/>
                  <a:pt x="319" y="209"/>
                  <a:pt x="321" y="201"/>
                </a:cubicBezTo>
                <a:cubicBezTo>
                  <a:pt x="325" y="202"/>
                  <a:pt x="333" y="203"/>
                  <a:pt x="342" y="203"/>
                </a:cubicBezTo>
                <a:cubicBezTo>
                  <a:pt x="361" y="203"/>
                  <a:pt x="385" y="198"/>
                  <a:pt x="400" y="172"/>
                </a:cubicBezTo>
                <a:cubicBezTo>
                  <a:pt x="410" y="153"/>
                  <a:pt x="410" y="130"/>
                  <a:pt x="398" y="111"/>
                </a:cubicBezTo>
                <a:cubicBezTo>
                  <a:pt x="389" y="94"/>
                  <a:pt x="373" y="84"/>
                  <a:pt x="357" y="84"/>
                </a:cubicBezTo>
                <a:cubicBezTo>
                  <a:pt x="355" y="84"/>
                  <a:pt x="354" y="84"/>
                  <a:pt x="352" y="84"/>
                </a:cubicBezTo>
                <a:cubicBezTo>
                  <a:pt x="350" y="77"/>
                  <a:pt x="341" y="55"/>
                  <a:pt x="313" y="55"/>
                </a:cubicBezTo>
                <a:cubicBezTo>
                  <a:pt x="309" y="55"/>
                  <a:pt x="305" y="56"/>
                  <a:pt x="301" y="57"/>
                </a:cubicBezTo>
                <a:cubicBezTo>
                  <a:pt x="299" y="44"/>
                  <a:pt x="287" y="1"/>
                  <a:pt x="233" y="0"/>
                </a:cubicBezTo>
                <a:cubicBezTo>
                  <a:pt x="232" y="0"/>
                  <a:pt x="231" y="0"/>
                  <a:pt x="22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8257546" y="4527550"/>
            <a:ext cx="774700" cy="471487"/>
          </a:xfrm>
          <a:custGeom>
            <a:avLst/>
            <a:gdLst>
              <a:gd name="T0" fmla="*/ 139 w 314"/>
              <a:gd name="T1" fmla="*/ 0 h 191"/>
              <a:gd name="T2" fmla="*/ 136 w 314"/>
              <a:gd name="T3" fmla="*/ 0 h 191"/>
              <a:gd name="T4" fmla="*/ 84 w 314"/>
              <a:gd name="T5" fmla="*/ 44 h 191"/>
              <a:gd name="T6" fmla="*/ 74 w 314"/>
              <a:gd name="T7" fmla="*/ 43 h 191"/>
              <a:gd name="T8" fmla="*/ 45 w 314"/>
              <a:gd name="T9" fmla="*/ 65 h 191"/>
              <a:gd name="T10" fmla="*/ 41 w 314"/>
              <a:gd name="T11" fmla="*/ 65 h 191"/>
              <a:gd name="T12" fmla="*/ 10 w 314"/>
              <a:gd name="T13" fmla="*/ 85 h 191"/>
              <a:gd name="T14" fmla="*/ 8 w 314"/>
              <a:gd name="T15" fmla="*/ 132 h 191"/>
              <a:gd name="T16" fmla="*/ 52 w 314"/>
              <a:gd name="T17" fmla="*/ 156 h 191"/>
              <a:gd name="T18" fmla="*/ 69 w 314"/>
              <a:gd name="T19" fmla="*/ 154 h 191"/>
              <a:gd name="T20" fmla="*/ 98 w 314"/>
              <a:gd name="T21" fmla="*/ 181 h 191"/>
              <a:gd name="T22" fmla="*/ 106 w 314"/>
              <a:gd name="T23" fmla="*/ 182 h 191"/>
              <a:gd name="T24" fmla="*/ 139 w 314"/>
              <a:gd name="T25" fmla="*/ 166 h 191"/>
              <a:gd name="T26" fmla="*/ 181 w 314"/>
              <a:gd name="T27" fmla="*/ 190 h 191"/>
              <a:gd name="T28" fmla="*/ 191 w 314"/>
              <a:gd name="T29" fmla="*/ 191 h 191"/>
              <a:gd name="T30" fmla="*/ 237 w 314"/>
              <a:gd name="T31" fmla="*/ 163 h 191"/>
              <a:gd name="T32" fmla="*/ 251 w 314"/>
              <a:gd name="T33" fmla="*/ 165 h 191"/>
              <a:gd name="T34" fmla="*/ 277 w 314"/>
              <a:gd name="T35" fmla="*/ 151 h 191"/>
              <a:gd name="T36" fmla="*/ 306 w 314"/>
              <a:gd name="T37" fmla="*/ 130 h 191"/>
              <a:gd name="T38" fmla="*/ 305 w 314"/>
              <a:gd name="T39" fmla="*/ 89 h 191"/>
              <a:gd name="T40" fmla="*/ 264 w 314"/>
              <a:gd name="T41" fmla="*/ 71 h 191"/>
              <a:gd name="T42" fmla="*/ 258 w 314"/>
              <a:gd name="T43" fmla="*/ 71 h 191"/>
              <a:gd name="T44" fmla="*/ 241 w 314"/>
              <a:gd name="T45" fmla="*/ 33 h 191"/>
              <a:gd name="T46" fmla="*/ 212 w 314"/>
              <a:gd name="T47" fmla="*/ 22 h 191"/>
              <a:gd name="T48" fmla="*/ 189 w 314"/>
              <a:gd name="T49" fmla="*/ 27 h 191"/>
              <a:gd name="T50" fmla="*/ 139 w 314"/>
              <a:gd name="T5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4" h="191">
                <a:moveTo>
                  <a:pt x="139" y="0"/>
                </a:moveTo>
                <a:cubicBezTo>
                  <a:pt x="138" y="0"/>
                  <a:pt x="137" y="0"/>
                  <a:pt x="136" y="0"/>
                </a:cubicBezTo>
                <a:cubicBezTo>
                  <a:pt x="95" y="2"/>
                  <a:pt x="85" y="34"/>
                  <a:pt x="84" y="44"/>
                </a:cubicBezTo>
                <a:cubicBezTo>
                  <a:pt x="80" y="43"/>
                  <a:pt x="77" y="43"/>
                  <a:pt x="74" y="43"/>
                </a:cubicBezTo>
                <a:cubicBezTo>
                  <a:pt x="53" y="43"/>
                  <a:pt x="46" y="59"/>
                  <a:pt x="45" y="65"/>
                </a:cubicBezTo>
                <a:cubicBezTo>
                  <a:pt x="43" y="65"/>
                  <a:pt x="42" y="65"/>
                  <a:pt x="41" y="65"/>
                </a:cubicBezTo>
                <a:cubicBezTo>
                  <a:pt x="29" y="65"/>
                  <a:pt x="17" y="72"/>
                  <a:pt x="10" y="85"/>
                </a:cubicBezTo>
                <a:cubicBezTo>
                  <a:pt x="1" y="100"/>
                  <a:pt x="0" y="117"/>
                  <a:pt x="8" y="132"/>
                </a:cubicBezTo>
                <a:cubicBezTo>
                  <a:pt x="19" y="151"/>
                  <a:pt x="38" y="156"/>
                  <a:pt x="52" y="156"/>
                </a:cubicBezTo>
                <a:cubicBezTo>
                  <a:pt x="59" y="156"/>
                  <a:pt x="65" y="154"/>
                  <a:pt x="69" y="154"/>
                </a:cubicBezTo>
                <a:cubicBezTo>
                  <a:pt x="70" y="160"/>
                  <a:pt x="75" y="177"/>
                  <a:pt x="98" y="181"/>
                </a:cubicBezTo>
                <a:cubicBezTo>
                  <a:pt x="101" y="182"/>
                  <a:pt x="103" y="182"/>
                  <a:pt x="106" y="182"/>
                </a:cubicBezTo>
                <a:cubicBezTo>
                  <a:pt x="123" y="182"/>
                  <a:pt x="134" y="172"/>
                  <a:pt x="139" y="166"/>
                </a:cubicBezTo>
                <a:cubicBezTo>
                  <a:pt x="142" y="173"/>
                  <a:pt x="151" y="186"/>
                  <a:pt x="181" y="190"/>
                </a:cubicBezTo>
                <a:cubicBezTo>
                  <a:pt x="185" y="191"/>
                  <a:pt x="188" y="191"/>
                  <a:pt x="191" y="191"/>
                </a:cubicBezTo>
                <a:cubicBezTo>
                  <a:pt x="221" y="191"/>
                  <a:pt x="234" y="170"/>
                  <a:pt x="237" y="163"/>
                </a:cubicBezTo>
                <a:cubicBezTo>
                  <a:pt x="242" y="165"/>
                  <a:pt x="246" y="165"/>
                  <a:pt x="251" y="165"/>
                </a:cubicBezTo>
                <a:cubicBezTo>
                  <a:pt x="267" y="165"/>
                  <a:pt x="275" y="155"/>
                  <a:pt x="277" y="151"/>
                </a:cubicBezTo>
                <a:cubicBezTo>
                  <a:pt x="289" y="151"/>
                  <a:pt x="300" y="143"/>
                  <a:pt x="306" y="130"/>
                </a:cubicBezTo>
                <a:cubicBezTo>
                  <a:pt x="314" y="115"/>
                  <a:pt x="313" y="100"/>
                  <a:pt x="305" y="89"/>
                </a:cubicBezTo>
                <a:cubicBezTo>
                  <a:pt x="293" y="73"/>
                  <a:pt x="274" y="71"/>
                  <a:pt x="264" y="71"/>
                </a:cubicBezTo>
                <a:cubicBezTo>
                  <a:pt x="262" y="71"/>
                  <a:pt x="260" y="71"/>
                  <a:pt x="258" y="71"/>
                </a:cubicBezTo>
                <a:cubicBezTo>
                  <a:pt x="259" y="64"/>
                  <a:pt x="259" y="48"/>
                  <a:pt x="241" y="33"/>
                </a:cubicBezTo>
                <a:cubicBezTo>
                  <a:pt x="234" y="26"/>
                  <a:pt x="224" y="22"/>
                  <a:pt x="212" y="22"/>
                </a:cubicBezTo>
                <a:cubicBezTo>
                  <a:pt x="202" y="22"/>
                  <a:pt x="193" y="25"/>
                  <a:pt x="189" y="27"/>
                </a:cubicBezTo>
                <a:cubicBezTo>
                  <a:pt x="185" y="20"/>
                  <a:pt x="172" y="0"/>
                  <a:pt x="1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7"/>
          <p:cNvSpPr>
            <a:spLocks/>
          </p:cNvSpPr>
          <p:nvPr/>
        </p:nvSpPr>
        <p:spPr bwMode="auto">
          <a:xfrm>
            <a:off x="8074983" y="5005388"/>
            <a:ext cx="338138" cy="207962"/>
          </a:xfrm>
          <a:custGeom>
            <a:avLst/>
            <a:gdLst>
              <a:gd name="T0" fmla="*/ 77 w 137"/>
              <a:gd name="T1" fmla="*/ 0 h 84"/>
              <a:gd name="T2" fmla="*/ 55 w 137"/>
              <a:gd name="T3" fmla="*/ 12 h 84"/>
              <a:gd name="T4" fmla="*/ 44 w 137"/>
              <a:gd name="T5" fmla="*/ 10 h 84"/>
              <a:gd name="T6" fmla="*/ 32 w 137"/>
              <a:gd name="T7" fmla="*/ 15 h 84"/>
              <a:gd name="T8" fmla="*/ 24 w 137"/>
              <a:gd name="T9" fmla="*/ 31 h 84"/>
              <a:gd name="T10" fmla="*/ 22 w 137"/>
              <a:gd name="T11" fmla="*/ 31 h 84"/>
              <a:gd name="T12" fmla="*/ 4 w 137"/>
              <a:gd name="T13" fmla="*/ 39 h 84"/>
              <a:gd name="T14" fmla="*/ 3 w 137"/>
              <a:gd name="T15" fmla="*/ 57 h 84"/>
              <a:gd name="T16" fmla="*/ 16 w 137"/>
              <a:gd name="T17" fmla="*/ 66 h 84"/>
              <a:gd name="T18" fmla="*/ 28 w 137"/>
              <a:gd name="T19" fmla="*/ 72 h 84"/>
              <a:gd name="T20" fmla="*/ 34 w 137"/>
              <a:gd name="T21" fmla="*/ 71 h 84"/>
              <a:gd name="T22" fmla="*/ 54 w 137"/>
              <a:gd name="T23" fmla="*/ 84 h 84"/>
              <a:gd name="T24" fmla="*/ 58 w 137"/>
              <a:gd name="T25" fmla="*/ 83 h 84"/>
              <a:gd name="T26" fmla="*/ 76 w 137"/>
              <a:gd name="T27" fmla="*/ 73 h 84"/>
              <a:gd name="T28" fmla="*/ 91 w 137"/>
              <a:gd name="T29" fmla="*/ 80 h 84"/>
              <a:gd name="T30" fmla="*/ 94 w 137"/>
              <a:gd name="T31" fmla="*/ 79 h 84"/>
              <a:gd name="T32" fmla="*/ 107 w 137"/>
              <a:gd name="T33" fmla="*/ 67 h 84"/>
              <a:gd name="T34" fmla="*/ 114 w 137"/>
              <a:gd name="T35" fmla="*/ 68 h 84"/>
              <a:gd name="T36" fmla="*/ 133 w 137"/>
              <a:gd name="T37" fmla="*/ 58 h 84"/>
              <a:gd name="T38" fmla="*/ 133 w 137"/>
              <a:gd name="T39" fmla="*/ 37 h 84"/>
              <a:gd name="T40" fmla="*/ 119 w 137"/>
              <a:gd name="T41" fmla="*/ 29 h 84"/>
              <a:gd name="T42" fmla="*/ 117 w 137"/>
              <a:gd name="T43" fmla="*/ 29 h 84"/>
              <a:gd name="T44" fmla="*/ 105 w 137"/>
              <a:gd name="T45" fmla="*/ 19 h 84"/>
              <a:gd name="T46" fmla="*/ 100 w 137"/>
              <a:gd name="T47" fmla="*/ 19 h 84"/>
              <a:gd name="T48" fmla="*/ 78 w 137"/>
              <a:gd name="T49" fmla="*/ 0 h 84"/>
              <a:gd name="T50" fmla="*/ 77 w 137"/>
              <a:gd name="T5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7" h="84">
                <a:moveTo>
                  <a:pt x="77" y="0"/>
                </a:moveTo>
                <a:cubicBezTo>
                  <a:pt x="62" y="0"/>
                  <a:pt x="56" y="9"/>
                  <a:pt x="55" y="12"/>
                </a:cubicBezTo>
                <a:cubicBezTo>
                  <a:pt x="53" y="11"/>
                  <a:pt x="49" y="10"/>
                  <a:pt x="44" y="10"/>
                </a:cubicBezTo>
                <a:cubicBezTo>
                  <a:pt x="39" y="10"/>
                  <a:pt x="35" y="11"/>
                  <a:pt x="32" y="15"/>
                </a:cubicBezTo>
                <a:cubicBezTo>
                  <a:pt x="24" y="21"/>
                  <a:pt x="24" y="28"/>
                  <a:pt x="24" y="31"/>
                </a:cubicBezTo>
                <a:cubicBezTo>
                  <a:pt x="24" y="31"/>
                  <a:pt x="23" y="31"/>
                  <a:pt x="22" y="31"/>
                </a:cubicBezTo>
                <a:cubicBezTo>
                  <a:pt x="17" y="31"/>
                  <a:pt x="9" y="32"/>
                  <a:pt x="4" y="39"/>
                </a:cubicBezTo>
                <a:cubicBezTo>
                  <a:pt x="1" y="44"/>
                  <a:pt x="0" y="51"/>
                  <a:pt x="3" y="57"/>
                </a:cubicBezTo>
                <a:cubicBezTo>
                  <a:pt x="6" y="62"/>
                  <a:pt x="11" y="66"/>
                  <a:pt x="16" y="66"/>
                </a:cubicBezTo>
                <a:cubicBezTo>
                  <a:pt x="17" y="68"/>
                  <a:pt x="20" y="72"/>
                  <a:pt x="28" y="72"/>
                </a:cubicBezTo>
                <a:cubicBezTo>
                  <a:pt x="30" y="72"/>
                  <a:pt x="32" y="72"/>
                  <a:pt x="34" y="71"/>
                </a:cubicBezTo>
                <a:cubicBezTo>
                  <a:pt x="35" y="74"/>
                  <a:pt x="41" y="84"/>
                  <a:pt x="54" y="84"/>
                </a:cubicBezTo>
                <a:cubicBezTo>
                  <a:pt x="55" y="84"/>
                  <a:pt x="56" y="83"/>
                  <a:pt x="58" y="83"/>
                </a:cubicBezTo>
                <a:cubicBezTo>
                  <a:pt x="71" y="81"/>
                  <a:pt x="75" y="76"/>
                  <a:pt x="76" y="73"/>
                </a:cubicBezTo>
                <a:cubicBezTo>
                  <a:pt x="78" y="75"/>
                  <a:pt x="83" y="80"/>
                  <a:pt x="91" y="80"/>
                </a:cubicBezTo>
                <a:cubicBezTo>
                  <a:pt x="92" y="80"/>
                  <a:pt x="93" y="80"/>
                  <a:pt x="94" y="79"/>
                </a:cubicBezTo>
                <a:cubicBezTo>
                  <a:pt x="104" y="78"/>
                  <a:pt x="106" y="70"/>
                  <a:pt x="107" y="67"/>
                </a:cubicBezTo>
                <a:cubicBezTo>
                  <a:pt x="108" y="68"/>
                  <a:pt x="111" y="68"/>
                  <a:pt x="114" y="68"/>
                </a:cubicBezTo>
                <a:cubicBezTo>
                  <a:pt x="120" y="68"/>
                  <a:pt x="128" y="66"/>
                  <a:pt x="133" y="58"/>
                </a:cubicBezTo>
                <a:cubicBezTo>
                  <a:pt x="137" y="51"/>
                  <a:pt x="137" y="44"/>
                  <a:pt x="133" y="37"/>
                </a:cubicBezTo>
                <a:cubicBezTo>
                  <a:pt x="130" y="32"/>
                  <a:pt x="124" y="29"/>
                  <a:pt x="119" y="29"/>
                </a:cubicBezTo>
                <a:cubicBezTo>
                  <a:pt x="119" y="29"/>
                  <a:pt x="118" y="29"/>
                  <a:pt x="117" y="29"/>
                </a:cubicBezTo>
                <a:cubicBezTo>
                  <a:pt x="117" y="26"/>
                  <a:pt x="114" y="19"/>
                  <a:pt x="105" y="19"/>
                </a:cubicBezTo>
                <a:cubicBezTo>
                  <a:pt x="103" y="19"/>
                  <a:pt x="102" y="19"/>
                  <a:pt x="100" y="19"/>
                </a:cubicBezTo>
                <a:cubicBezTo>
                  <a:pt x="100" y="15"/>
                  <a:pt x="96" y="1"/>
                  <a:pt x="78" y="0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Freeform 8"/>
          <p:cNvSpPr>
            <a:spLocks/>
          </p:cNvSpPr>
          <p:nvPr/>
        </p:nvSpPr>
        <p:spPr bwMode="auto">
          <a:xfrm>
            <a:off x="3828421" y="1000125"/>
            <a:ext cx="404813" cy="247650"/>
          </a:xfrm>
          <a:custGeom>
            <a:avLst/>
            <a:gdLst>
              <a:gd name="T0" fmla="*/ 73 w 164"/>
              <a:gd name="T1" fmla="*/ 0 h 100"/>
              <a:gd name="T2" fmla="*/ 71 w 164"/>
              <a:gd name="T3" fmla="*/ 0 h 100"/>
              <a:gd name="T4" fmla="*/ 44 w 164"/>
              <a:gd name="T5" fmla="*/ 23 h 100"/>
              <a:gd name="T6" fmla="*/ 39 w 164"/>
              <a:gd name="T7" fmla="*/ 22 h 100"/>
              <a:gd name="T8" fmla="*/ 23 w 164"/>
              <a:gd name="T9" fmla="*/ 34 h 100"/>
              <a:gd name="T10" fmla="*/ 21 w 164"/>
              <a:gd name="T11" fmla="*/ 34 h 100"/>
              <a:gd name="T12" fmla="*/ 5 w 164"/>
              <a:gd name="T13" fmla="*/ 44 h 100"/>
              <a:gd name="T14" fmla="*/ 4 w 164"/>
              <a:gd name="T15" fmla="*/ 69 h 100"/>
              <a:gd name="T16" fmla="*/ 27 w 164"/>
              <a:gd name="T17" fmla="*/ 81 h 100"/>
              <a:gd name="T18" fmla="*/ 36 w 164"/>
              <a:gd name="T19" fmla="*/ 80 h 100"/>
              <a:gd name="T20" fmla="*/ 51 w 164"/>
              <a:gd name="T21" fmla="*/ 95 h 100"/>
              <a:gd name="T22" fmla="*/ 55 w 164"/>
              <a:gd name="T23" fmla="*/ 95 h 100"/>
              <a:gd name="T24" fmla="*/ 73 w 164"/>
              <a:gd name="T25" fmla="*/ 87 h 100"/>
              <a:gd name="T26" fmla="*/ 95 w 164"/>
              <a:gd name="T27" fmla="*/ 99 h 100"/>
              <a:gd name="T28" fmla="*/ 100 w 164"/>
              <a:gd name="T29" fmla="*/ 100 h 100"/>
              <a:gd name="T30" fmla="*/ 124 w 164"/>
              <a:gd name="T31" fmla="*/ 85 h 100"/>
              <a:gd name="T32" fmla="*/ 131 w 164"/>
              <a:gd name="T33" fmla="*/ 86 h 100"/>
              <a:gd name="T34" fmla="*/ 145 w 164"/>
              <a:gd name="T35" fmla="*/ 79 h 100"/>
              <a:gd name="T36" fmla="*/ 160 w 164"/>
              <a:gd name="T37" fmla="*/ 68 h 100"/>
              <a:gd name="T38" fmla="*/ 160 w 164"/>
              <a:gd name="T39" fmla="*/ 46 h 100"/>
              <a:gd name="T40" fmla="*/ 138 w 164"/>
              <a:gd name="T41" fmla="*/ 37 h 100"/>
              <a:gd name="T42" fmla="*/ 135 w 164"/>
              <a:gd name="T43" fmla="*/ 37 h 100"/>
              <a:gd name="T44" fmla="*/ 126 w 164"/>
              <a:gd name="T45" fmla="*/ 17 h 100"/>
              <a:gd name="T46" fmla="*/ 111 w 164"/>
              <a:gd name="T47" fmla="*/ 11 h 100"/>
              <a:gd name="T48" fmla="*/ 99 w 164"/>
              <a:gd name="T49" fmla="*/ 14 h 100"/>
              <a:gd name="T50" fmla="*/ 73 w 164"/>
              <a:gd name="T51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4" h="100">
                <a:moveTo>
                  <a:pt x="73" y="0"/>
                </a:moveTo>
                <a:cubicBezTo>
                  <a:pt x="72" y="0"/>
                  <a:pt x="71" y="0"/>
                  <a:pt x="71" y="0"/>
                </a:cubicBezTo>
                <a:cubicBezTo>
                  <a:pt x="49" y="1"/>
                  <a:pt x="45" y="18"/>
                  <a:pt x="44" y="23"/>
                </a:cubicBezTo>
                <a:cubicBezTo>
                  <a:pt x="42" y="22"/>
                  <a:pt x="40" y="22"/>
                  <a:pt x="39" y="22"/>
                </a:cubicBezTo>
                <a:cubicBezTo>
                  <a:pt x="28" y="22"/>
                  <a:pt x="24" y="31"/>
                  <a:pt x="23" y="34"/>
                </a:cubicBezTo>
                <a:cubicBezTo>
                  <a:pt x="23" y="34"/>
                  <a:pt x="22" y="34"/>
                  <a:pt x="21" y="34"/>
                </a:cubicBezTo>
                <a:cubicBezTo>
                  <a:pt x="15" y="34"/>
                  <a:pt x="9" y="38"/>
                  <a:pt x="5" y="44"/>
                </a:cubicBezTo>
                <a:cubicBezTo>
                  <a:pt x="0" y="52"/>
                  <a:pt x="0" y="61"/>
                  <a:pt x="4" y="69"/>
                </a:cubicBezTo>
                <a:cubicBezTo>
                  <a:pt x="10" y="79"/>
                  <a:pt x="20" y="81"/>
                  <a:pt x="27" y="81"/>
                </a:cubicBezTo>
                <a:cubicBezTo>
                  <a:pt x="31" y="81"/>
                  <a:pt x="34" y="81"/>
                  <a:pt x="36" y="80"/>
                </a:cubicBezTo>
                <a:cubicBezTo>
                  <a:pt x="37" y="84"/>
                  <a:pt x="39" y="93"/>
                  <a:pt x="51" y="95"/>
                </a:cubicBezTo>
                <a:cubicBezTo>
                  <a:pt x="53" y="95"/>
                  <a:pt x="54" y="95"/>
                  <a:pt x="55" y="95"/>
                </a:cubicBezTo>
                <a:cubicBezTo>
                  <a:pt x="64" y="95"/>
                  <a:pt x="70" y="90"/>
                  <a:pt x="73" y="87"/>
                </a:cubicBezTo>
                <a:cubicBezTo>
                  <a:pt x="74" y="91"/>
                  <a:pt x="79" y="97"/>
                  <a:pt x="95" y="99"/>
                </a:cubicBezTo>
                <a:cubicBezTo>
                  <a:pt x="97" y="100"/>
                  <a:pt x="98" y="100"/>
                  <a:pt x="100" y="100"/>
                </a:cubicBezTo>
                <a:cubicBezTo>
                  <a:pt x="116" y="100"/>
                  <a:pt x="122" y="89"/>
                  <a:pt x="124" y="85"/>
                </a:cubicBezTo>
                <a:cubicBezTo>
                  <a:pt x="127" y="86"/>
                  <a:pt x="129" y="86"/>
                  <a:pt x="131" y="86"/>
                </a:cubicBezTo>
                <a:cubicBezTo>
                  <a:pt x="140" y="86"/>
                  <a:pt x="144" y="81"/>
                  <a:pt x="145" y="79"/>
                </a:cubicBezTo>
                <a:cubicBezTo>
                  <a:pt x="151" y="79"/>
                  <a:pt x="157" y="75"/>
                  <a:pt x="160" y="68"/>
                </a:cubicBezTo>
                <a:cubicBezTo>
                  <a:pt x="164" y="60"/>
                  <a:pt x="164" y="52"/>
                  <a:pt x="160" y="46"/>
                </a:cubicBezTo>
                <a:cubicBezTo>
                  <a:pt x="153" y="38"/>
                  <a:pt x="144" y="37"/>
                  <a:pt x="138" y="37"/>
                </a:cubicBezTo>
                <a:cubicBezTo>
                  <a:pt x="137" y="37"/>
                  <a:pt x="136" y="37"/>
                  <a:pt x="135" y="37"/>
                </a:cubicBezTo>
                <a:cubicBezTo>
                  <a:pt x="136" y="33"/>
                  <a:pt x="136" y="25"/>
                  <a:pt x="126" y="17"/>
                </a:cubicBezTo>
                <a:cubicBezTo>
                  <a:pt x="122" y="13"/>
                  <a:pt x="117" y="11"/>
                  <a:pt x="111" y="11"/>
                </a:cubicBezTo>
                <a:cubicBezTo>
                  <a:pt x="106" y="11"/>
                  <a:pt x="101" y="13"/>
                  <a:pt x="99" y="14"/>
                </a:cubicBezTo>
                <a:cubicBezTo>
                  <a:pt x="97" y="10"/>
                  <a:pt x="90" y="0"/>
                  <a:pt x="7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Freeform 9"/>
          <p:cNvSpPr>
            <a:spLocks/>
          </p:cNvSpPr>
          <p:nvPr/>
        </p:nvSpPr>
        <p:spPr bwMode="auto">
          <a:xfrm>
            <a:off x="7100258" y="945669"/>
            <a:ext cx="1577975" cy="960437"/>
          </a:xfrm>
          <a:custGeom>
            <a:avLst/>
            <a:gdLst>
              <a:gd name="T0" fmla="*/ 282 w 639"/>
              <a:gd name="T1" fmla="*/ 0 h 389"/>
              <a:gd name="T2" fmla="*/ 276 w 639"/>
              <a:gd name="T3" fmla="*/ 0 h 389"/>
              <a:gd name="T4" fmla="*/ 170 w 639"/>
              <a:gd name="T5" fmla="*/ 89 h 389"/>
              <a:gd name="T6" fmla="*/ 151 w 639"/>
              <a:gd name="T7" fmla="*/ 87 h 389"/>
              <a:gd name="T8" fmla="*/ 90 w 639"/>
              <a:gd name="T9" fmla="*/ 132 h 389"/>
              <a:gd name="T10" fmla="*/ 83 w 639"/>
              <a:gd name="T11" fmla="*/ 131 h 389"/>
              <a:gd name="T12" fmla="*/ 19 w 639"/>
              <a:gd name="T13" fmla="*/ 173 h 389"/>
              <a:gd name="T14" fmla="*/ 16 w 639"/>
              <a:gd name="T15" fmla="*/ 268 h 389"/>
              <a:gd name="T16" fmla="*/ 105 w 639"/>
              <a:gd name="T17" fmla="*/ 317 h 389"/>
              <a:gd name="T18" fmla="*/ 105 w 639"/>
              <a:gd name="T19" fmla="*/ 317 h 389"/>
              <a:gd name="T20" fmla="*/ 139 w 639"/>
              <a:gd name="T21" fmla="*/ 313 h 389"/>
              <a:gd name="T22" fmla="*/ 199 w 639"/>
              <a:gd name="T23" fmla="*/ 370 h 389"/>
              <a:gd name="T24" fmla="*/ 215 w 639"/>
              <a:gd name="T25" fmla="*/ 371 h 389"/>
              <a:gd name="T26" fmla="*/ 283 w 639"/>
              <a:gd name="T27" fmla="*/ 338 h 389"/>
              <a:gd name="T28" fmla="*/ 369 w 639"/>
              <a:gd name="T29" fmla="*/ 388 h 389"/>
              <a:gd name="T30" fmla="*/ 390 w 639"/>
              <a:gd name="T31" fmla="*/ 389 h 389"/>
              <a:gd name="T32" fmla="*/ 483 w 639"/>
              <a:gd name="T33" fmla="*/ 332 h 389"/>
              <a:gd name="T34" fmla="*/ 511 w 639"/>
              <a:gd name="T35" fmla="*/ 336 h 389"/>
              <a:gd name="T36" fmla="*/ 565 w 639"/>
              <a:gd name="T37" fmla="*/ 307 h 389"/>
              <a:gd name="T38" fmla="*/ 625 w 639"/>
              <a:gd name="T39" fmla="*/ 264 h 389"/>
              <a:gd name="T40" fmla="*/ 621 w 639"/>
              <a:gd name="T41" fmla="*/ 180 h 389"/>
              <a:gd name="T42" fmla="*/ 538 w 639"/>
              <a:gd name="T43" fmla="*/ 144 h 389"/>
              <a:gd name="T44" fmla="*/ 526 w 639"/>
              <a:gd name="T45" fmla="*/ 144 h 389"/>
              <a:gd name="T46" fmla="*/ 492 w 639"/>
              <a:gd name="T47" fmla="*/ 66 h 389"/>
              <a:gd name="T48" fmla="*/ 433 w 639"/>
              <a:gd name="T49" fmla="*/ 44 h 389"/>
              <a:gd name="T50" fmla="*/ 385 w 639"/>
              <a:gd name="T51" fmla="*/ 53 h 389"/>
              <a:gd name="T52" fmla="*/ 282 w 639"/>
              <a:gd name="T53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39" h="389">
                <a:moveTo>
                  <a:pt x="282" y="0"/>
                </a:moveTo>
                <a:cubicBezTo>
                  <a:pt x="280" y="0"/>
                  <a:pt x="278" y="0"/>
                  <a:pt x="276" y="0"/>
                </a:cubicBezTo>
                <a:cubicBezTo>
                  <a:pt x="192" y="2"/>
                  <a:pt x="174" y="69"/>
                  <a:pt x="170" y="89"/>
                </a:cubicBezTo>
                <a:cubicBezTo>
                  <a:pt x="163" y="87"/>
                  <a:pt x="157" y="87"/>
                  <a:pt x="151" y="87"/>
                </a:cubicBezTo>
                <a:cubicBezTo>
                  <a:pt x="108" y="87"/>
                  <a:pt x="94" y="120"/>
                  <a:pt x="90" y="132"/>
                </a:cubicBezTo>
                <a:cubicBezTo>
                  <a:pt x="88" y="131"/>
                  <a:pt x="85" y="131"/>
                  <a:pt x="83" y="131"/>
                </a:cubicBezTo>
                <a:cubicBezTo>
                  <a:pt x="58" y="131"/>
                  <a:pt x="34" y="147"/>
                  <a:pt x="19" y="173"/>
                </a:cubicBezTo>
                <a:cubicBezTo>
                  <a:pt x="1" y="203"/>
                  <a:pt x="0" y="238"/>
                  <a:pt x="16" y="268"/>
                </a:cubicBezTo>
                <a:cubicBezTo>
                  <a:pt x="39" y="308"/>
                  <a:pt x="77" y="317"/>
                  <a:pt x="105" y="317"/>
                </a:cubicBezTo>
                <a:cubicBezTo>
                  <a:pt x="105" y="317"/>
                  <a:pt x="105" y="317"/>
                  <a:pt x="105" y="317"/>
                </a:cubicBezTo>
                <a:cubicBezTo>
                  <a:pt x="120" y="317"/>
                  <a:pt x="133" y="314"/>
                  <a:pt x="139" y="313"/>
                </a:cubicBezTo>
                <a:cubicBezTo>
                  <a:pt x="142" y="327"/>
                  <a:pt x="152" y="361"/>
                  <a:pt x="199" y="370"/>
                </a:cubicBezTo>
                <a:cubicBezTo>
                  <a:pt x="204" y="371"/>
                  <a:pt x="210" y="371"/>
                  <a:pt x="215" y="371"/>
                </a:cubicBezTo>
                <a:cubicBezTo>
                  <a:pt x="250" y="371"/>
                  <a:pt x="273" y="350"/>
                  <a:pt x="283" y="338"/>
                </a:cubicBezTo>
                <a:cubicBezTo>
                  <a:pt x="289" y="353"/>
                  <a:pt x="307" y="378"/>
                  <a:pt x="369" y="388"/>
                </a:cubicBezTo>
                <a:cubicBezTo>
                  <a:pt x="376" y="389"/>
                  <a:pt x="383" y="389"/>
                  <a:pt x="390" y="389"/>
                </a:cubicBezTo>
                <a:cubicBezTo>
                  <a:pt x="450" y="389"/>
                  <a:pt x="476" y="346"/>
                  <a:pt x="483" y="332"/>
                </a:cubicBezTo>
                <a:cubicBezTo>
                  <a:pt x="493" y="335"/>
                  <a:pt x="502" y="336"/>
                  <a:pt x="511" y="336"/>
                </a:cubicBezTo>
                <a:cubicBezTo>
                  <a:pt x="545" y="336"/>
                  <a:pt x="560" y="315"/>
                  <a:pt x="565" y="307"/>
                </a:cubicBezTo>
                <a:cubicBezTo>
                  <a:pt x="589" y="307"/>
                  <a:pt x="611" y="290"/>
                  <a:pt x="625" y="264"/>
                </a:cubicBezTo>
                <a:cubicBezTo>
                  <a:pt x="639" y="234"/>
                  <a:pt x="638" y="202"/>
                  <a:pt x="621" y="180"/>
                </a:cubicBezTo>
                <a:cubicBezTo>
                  <a:pt x="598" y="148"/>
                  <a:pt x="559" y="144"/>
                  <a:pt x="538" y="144"/>
                </a:cubicBezTo>
                <a:cubicBezTo>
                  <a:pt x="534" y="144"/>
                  <a:pt x="530" y="144"/>
                  <a:pt x="526" y="144"/>
                </a:cubicBezTo>
                <a:cubicBezTo>
                  <a:pt x="528" y="130"/>
                  <a:pt x="528" y="98"/>
                  <a:pt x="492" y="66"/>
                </a:cubicBezTo>
                <a:cubicBezTo>
                  <a:pt x="476" y="51"/>
                  <a:pt x="456" y="44"/>
                  <a:pt x="433" y="44"/>
                </a:cubicBezTo>
                <a:cubicBezTo>
                  <a:pt x="411" y="44"/>
                  <a:pt x="393" y="50"/>
                  <a:pt x="385" y="53"/>
                </a:cubicBezTo>
                <a:cubicBezTo>
                  <a:pt x="378" y="40"/>
                  <a:pt x="351" y="0"/>
                  <a:pt x="282" y="0"/>
                </a:cubicBezTo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10"/>
          <p:cNvSpPr>
            <a:spLocks/>
          </p:cNvSpPr>
          <p:nvPr/>
        </p:nvSpPr>
        <p:spPr bwMode="auto">
          <a:xfrm>
            <a:off x="3334708" y="977900"/>
            <a:ext cx="122238" cy="109537"/>
          </a:xfrm>
          <a:custGeom>
            <a:avLst/>
            <a:gdLst>
              <a:gd name="T0" fmla="*/ 25 w 50"/>
              <a:gd name="T1" fmla="*/ 0 h 44"/>
              <a:gd name="T2" fmla="*/ 5 w 50"/>
              <a:gd name="T3" fmla="*/ 13 h 44"/>
              <a:gd name="T4" fmla="*/ 16 w 50"/>
              <a:gd name="T5" fmla="*/ 42 h 44"/>
              <a:gd name="T6" fmla="*/ 25 w 50"/>
              <a:gd name="T7" fmla="*/ 44 h 44"/>
              <a:gd name="T8" fmla="*/ 45 w 50"/>
              <a:gd name="T9" fmla="*/ 32 h 44"/>
              <a:gd name="T10" fmla="*/ 34 w 50"/>
              <a:gd name="T11" fmla="*/ 2 h 44"/>
              <a:gd name="T12" fmla="*/ 25 w 50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4">
                <a:moveTo>
                  <a:pt x="25" y="0"/>
                </a:moveTo>
                <a:cubicBezTo>
                  <a:pt x="17" y="0"/>
                  <a:pt x="9" y="5"/>
                  <a:pt x="5" y="13"/>
                </a:cubicBezTo>
                <a:cubicBezTo>
                  <a:pt x="0" y="24"/>
                  <a:pt x="5" y="37"/>
                  <a:pt x="16" y="42"/>
                </a:cubicBezTo>
                <a:cubicBezTo>
                  <a:pt x="19" y="44"/>
                  <a:pt x="22" y="44"/>
                  <a:pt x="25" y="44"/>
                </a:cubicBezTo>
                <a:cubicBezTo>
                  <a:pt x="33" y="44"/>
                  <a:pt x="41" y="40"/>
                  <a:pt x="45" y="32"/>
                </a:cubicBezTo>
                <a:cubicBezTo>
                  <a:pt x="50" y="21"/>
                  <a:pt x="45" y="7"/>
                  <a:pt x="34" y="2"/>
                </a:cubicBezTo>
                <a:cubicBezTo>
                  <a:pt x="31" y="1"/>
                  <a:pt x="28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11"/>
          <p:cNvSpPr>
            <a:spLocks/>
          </p:cNvSpPr>
          <p:nvPr/>
        </p:nvSpPr>
        <p:spPr bwMode="auto">
          <a:xfrm>
            <a:off x="3523621" y="1111250"/>
            <a:ext cx="193675" cy="171450"/>
          </a:xfrm>
          <a:custGeom>
            <a:avLst/>
            <a:gdLst>
              <a:gd name="T0" fmla="*/ 39 w 78"/>
              <a:gd name="T1" fmla="*/ 0 h 69"/>
              <a:gd name="T2" fmla="*/ 8 w 78"/>
              <a:gd name="T3" fmla="*/ 20 h 69"/>
              <a:gd name="T4" fmla="*/ 24 w 78"/>
              <a:gd name="T5" fmla="*/ 66 h 69"/>
              <a:gd name="T6" fmla="*/ 39 w 78"/>
              <a:gd name="T7" fmla="*/ 69 h 69"/>
              <a:gd name="T8" fmla="*/ 70 w 78"/>
              <a:gd name="T9" fmla="*/ 49 h 69"/>
              <a:gd name="T10" fmla="*/ 53 w 78"/>
              <a:gd name="T11" fmla="*/ 3 h 69"/>
              <a:gd name="T12" fmla="*/ 39 w 78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9">
                <a:moveTo>
                  <a:pt x="39" y="0"/>
                </a:moveTo>
                <a:cubicBezTo>
                  <a:pt x="26" y="0"/>
                  <a:pt x="13" y="7"/>
                  <a:pt x="8" y="20"/>
                </a:cubicBezTo>
                <a:cubicBezTo>
                  <a:pt x="0" y="37"/>
                  <a:pt x="7" y="58"/>
                  <a:pt x="24" y="66"/>
                </a:cubicBezTo>
                <a:cubicBezTo>
                  <a:pt x="29" y="68"/>
                  <a:pt x="34" y="69"/>
                  <a:pt x="39" y="69"/>
                </a:cubicBezTo>
                <a:cubicBezTo>
                  <a:pt x="52" y="69"/>
                  <a:pt x="64" y="61"/>
                  <a:pt x="70" y="49"/>
                </a:cubicBezTo>
                <a:cubicBezTo>
                  <a:pt x="78" y="32"/>
                  <a:pt x="71" y="11"/>
                  <a:pt x="53" y="3"/>
                </a:cubicBezTo>
                <a:cubicBezTo>
                  <a:pt x="49" y="1"/>
                  <a:pt x="44" y="0"/>
                  <a:pt x="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12"/>
          <p:cNvSpPr>
            <a:spLocks/>
          </p:cNvSpPr>
          <p:nvPr/>
        </p:nvSpPr>
        <p:spPr bwMode="auto">
          <a:xfrm>
            <a:off x="2766383" y="3327400"/>
            <a:ext cx="123825" cy="111125"/>
          </a:xfrm>
          <a:custGeom>
            <a:avLst/>
            <a:gdLst>
              <a:gd name="T0" fmla="*/ 25 w 50"/>
              <a:gd name="T1" fmla="*/ 0 h 45"/>
              <a:gd name="T2" fmla="*/ 15 w 50"/>
              <a:gd name="T3" fmla="*/ 3 h 45"/>
              <a:gd name="T4" fmla="*/ 5 w 50"/>
              <a:gd name="T5" fmla="*/ 32 h 45"/>
              <a:gd name="T6" fmla="*/ 25 w 50"/>
              <a:gd name="T7" fmla="*/ 45 h 45"/>
              <a:gd name="T8" fmla="*/ 35 w 50"/>
              <a:gd name="T9" fmla="*/ 42 h 45"/>
              <a:gd name="T10" fmla="*/ 45 w 50"/>
              <a:gd name="T11" fmla="*/ 13 h 45"/>
              <a:gd name="T12" fmla="*/ 25 w 50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">
                <a:moveTo>
                  <a:pt x="25" y="0"/>
                </a:moveTo>
                <a:cubicBezTo>
                  <a:pt x="22" y="0"/>
                  <a:pt x="18" y="1"/>
                  <a:pt x="15" y="3"/>
                </a:cubicBezTo>
                <a:cubicBezTo>
                  <a:pt x="4" y="8"/>
                  <a:pt x="0" y="21"/>
                  <a:pt x="5" y="32"/>
                </a:cubicBezTo>
                <a:cubicBezTo>
                  <a:pt x="9" y="40"/>
                  <a:pt x="17" y="45"/>
                  <a:pt x="25" y="45"/>
                </a:cubicBezTo>
                <a:cubicBezTo>
                  <a:pt x="28" y="45"/>
                  <a:pt x="32" y="44"/>
                  <a:pt x="35" y="42"/>
                </a:cubicBezTo>
                <a:cubicBezTo>
                  <a:pt x="46" y="37"/>
                  <a:pt x="50" y="23"/>
                  <a:pt x="45" y="13"/>
                </a:cubicBezTo>
                <a:cubicBezTo>
                  <a:pt x="41" y="5"/>
                  <a:pt x="33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13"/>
          <p:cNvSpPr>
            <a:spLocks/>
          </p:cNvSpPr>
          <p:nvPr/>
        </p:nvSpPr>
        <p:spPr bwMode="auto">
          <a:xfrm>
            <a:off x="2747333" y="3576638"/>
            <a:ext cx="82550" cy="71437"/>
          </a:xfrm>
          <a:custGeom>
            <a:avLst/>
            <a:gdLst>
              <a:gd name="T0" fmla="*/ 17 w 34"/>
              <a:gd name="T1" fmla="*/ 0 h 29"/>
              <a:gd name="T2" fmla="*/ 10 w 34"/>
              <a:gd name="T3" fmla="*/ 1 h 29"/>
              <a:gd name="T4" fmla="*/ 4 w 34"/>
              <a:gd name="T5" fmla="*/ 21 h 29"/>
              <a:gd name="T6" fmla="*/ 17 w 34"/>
              <a:gd name="T7" fmla="*/ 29 h 29"/>
              <a:gd name="T8" fmla="*/ 24 w 34"/>
              <a:gd name="T9" fmla="*/ 28 h 29"/>
              <a:gd name="T10" fmla="*/ 30 w 34"/>
              <a:gd name="T11" fmla="*/ 8 h 29"/>
              <a:gd name="T12" fmla="*/ 17 w 34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29">
                <a:moveTo>
                  <a:pt x="17" y="0"/>
                </a:moveTo>
                <a:cubicBezTo>
                  <a:pt x="15" y="0"/>
                  <a:pt x="12" y="0"/>
                  <a:pt x="10" y="1"/>
                </a:cubicBezTo>
                <a:cubicBezTo>
                  <a:pt x="3" y="5"/>
                  <a:pt x="0" y="14"/>
                  <a:pt x="4" y="21"/>
                </a:cubicBezTo>
                <a:cubicBezTo>
                  <a:pt x="6" y="26"/>
                  <a:pt x="11" y="29"/>
                  <a:pt x="17" y="29"/>
                </a:cubicBezTo>
                <a:cubicBezTo>
                  <a:pt x="19" y="29"/>
                  <a:pt x="21" y="29"/>
                  <a:pt x="24" y="28"/>
                </a:cubicBezTo>
                <a:cubicBezTo>
                  <a:pt x="31" y="24"/>
                  <a:pt x="34" y="15"/>
                  <a:pt x="30" y="8"/>
                </a:cubicBezTo>
                <a:cubicBezTo>
                  <a:pt x="28" y="3"/>
                  <a:pt x="22" y="0"/>
                  <a:pt x="1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5939796" y="6151563"/>
            <a:ext cx="120650" cy="109537"/>
          </a:xfrm>
          <a:custGeom>
            <a:avLst/>
            <a:gdLst>
              <a:gd name="T0" fmla="*/ 24 w 49"/>
              <a:gd name="T1" fmla="*/ 0 h 44"/>
              <a:gd name="T2" fmla="*/ 8 w 49"/>
              <a:gd name="T3" fmla="*/ 7 h 44"/>
              <a:gd name="T4" fmla="*/ 9 w 49"/>
              <a:gd name="T5" fmla="*/ 38 h 44"/>
              <a:gd name="T6" fmla="*/ 24 w 49"/>
              <a:gd name="T7" fmla="*/ 44 h 44"/>
              <a:gd name="T8" fmla="*/ 40 w 49"/>
              <a:gd name="T9" fmla="*/ 37 h 44"/>
              <a:gd name="T10" fmla="*/ 39 w 49"/>
              <a:gd name="T11" fmla="*/ 6 h 44"/>
              <a:gd name="T12" fmla="*/ 24 w 49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44">
                <a:moveTo>
                  <a:pt x="24" y="0"/>
                </a:moveTo>
                <a:cubicBezTo>
                  <a:pt x="18" y="0"/>
                  <a:pt x="12" y="2"/>
                  <a:pt x="8" y="7"/>
                </a:cubicBezTo>
                <a:cubicBezTo>
                  <a:pt x="0" y="16"/>
                  <a:pt x="0" y="30"/>
                  <a:pt x="9" y="38"/>
                </a:cubicBezTo>
                <a:cubicBezTo>
                  <a:pt x="13" y="42"/>
                  <a:pt x="19" y="44"/>
                  <a:pt x="24" y="44"/>
                </a:cubicBezTo>
                <a:cubicBezTo>
                  <a:pt x="30" y="44"/>
                  <a:pt x="36" y="42"/>
                  <a:pt x="40" y="37"/>
                </a:cubicBezTo>
                <a:cubicBezTo>
                  <a:pt x="49" y="28"/>
                  <a:pt x="48" y="14"/>
                  <a:pt x="39" y="6"/>
                </a:cubicBezTo>
                <a:cubicBezTo>
                  <a:pt x="35" y="2"/>
                  <a:pt x="30" y="0"/>
                  <a:pt x="24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>
            <a:off x="5914396" y="5938838"/>
            <a:ext cx="80963" cy="74612"/>
          </a:xfrm>
          <a:custGeom>
            <a:avLst/>
            <a:gdLst>
              <a:gd name="T0" fmla="*/ 16 w 33"/>
              <a:gd name="T1" fmla="*/ 0 h 30"/>
              <a:gd name="T2" fmla="*/ 5 w 33"/>
              <a:gd name="T3" fmla="*/ 5 h 30"/>
              <a:gd name="T4" fmla="*/ 6 w 33"/>
              <a:gd name="T5" fmla="*/ 26 h 30"/>
              <a:gd name="T6" fmla="*/ 16 w 33"/>
              <a:gd name="T7" fmla="*/ 30 h 30"/>
              <a:gd name="T8" fmla="*/ 27 w 33"/>
              <a:gd name="T9" fmla="*/ 26 h 30"/>
              <a:gd name="T10" fmla="*/ 27 w 33"/>
              <a:gd name="T11" fmla="*/ 4 h 30"/>
              <a:gd name="T12" fmla="*/ 16 w 33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30">
                <a:moveTo>
                  <a:pt x="16" y="0"/>
                </a:moveTo>
                <a:cubicBezTo>
                  <a:pt x="12" y="0"/>
                  <a:pt x="8" y="2"/>
                  <a:pt x="5" y="5"/>
                </a:cubicBezTo>
                <a:cubicBezTo>
                  <a:pt x="0" y="11"/>
                  <a:pt x="0" y="21"/>
                  <a:pt x="6" y="26"/>
                </a:cubicBezTo>
                <a:cubicBezTo>
                  <a:pt x="9" y="29"/>
                  <a:pt x="13" y="30"/>
                  <a:pt x="16" y="30"/>
                </a:cubicBezTo>
                <a:cubicBezTo>
                  <a:pt x="20" y="30"/>
                  <a:pt x="24" y="29"/>
                  <a:pt x="27" y="26"/>
                </a:cubicBezTo>
                <a:cubicBezTo>
                  <a:pt x="33" y="19"/>
                  <a:pt x="33" y="10"/>
                  <a:pt x="27" y="4"/>
                </a:cubicBezTo>
                <a:cubicBezTo>
                  <a:pt x="24" y="2"/>
                  <a:pt x="20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16"/>
          <p:cNvSpPr>
            <a:spLocks/>
          </p:cNvSpPr>
          <p:nvPr/>
        </p:nvSpPr>
        <p:spPr bwMode="auto">
          <a:xfrm>
            <a:off x="6128708" y="5959475"/>
            <a:ext cx="188913" cy="168275"/>
          </a:xfrm>
          <a:custGeom>
            <a:avLst/>
            <a:gdLst>
              <a:gd name="T0" fmla="*/ 38 w 76"/>
              <a:gd name="T1" fmla="*/ 0 h 68"/>
              <a:gd name="T2" fmla="*/ 13 w 76"/>
              <a:gd name="T3" fmla="*/ 11 h 68"/>
              <a:gd name="T4" fmla="*/ 15 w 76"/>
              <a:gd name="T5" fmla="*/ 59 h 68"/>
              <a:gd name="T6" fmla="*/ 38 w 76"/>
              <a:gd name="T7" fmla="*/ 68 h 68"/>
              <a:gd name="T8" fmla="*/ 63 w 76"/>
              <a:gd name="T9" fmla="*/ 57 h 68"/>
              <a:gd name="T10" fmla="*/ 61 w 76"/>
              <a:gd name="T11" fmla="*/ 9 h 68"/>
              <a:gd name="T12" fmla="*/ 38 w 76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8">
                <a:moveTo>
                  <a:pt x="38" y="0"/>
                </a:moveTo>
                <a:cubicBezTo>
                  <a:pt x="29" y="0"/>
                  <a:pt x="19" y="3"/>
                  <a:pt x="13" y="11"/>
                </a:cubicBezTo>
                <a:cubicBezTo>
                  <a:pt x="0" y="25"/>
                  <a:pt x="1" y="46"/>
                  <a:pt x="15" y="59"/>
                </a:cubicBezTo>
                <a:cubicBezTo>
                  <a:pt x="21" y="65"/>
                  <a:pt x="30" y="68"/>
                  <a:pt x="38" y="68"/>
                </a:cubicBezTo>
                <a:cubicBezTo>
                  <a:pt x="47" y="68"/>
                  <a:pt x="56" y="65"/>
                  <a:pt x="63" y="57"/>
                </a:cubicBezTo>
                <a:cubicBezTo>
                  <a:pt x="76" y="43"/>
                  <a:pt x="75" y="22"/>
                  <a:pt x="61" y="9"/>
                </a:cubicBezTo>
                <a:cubicBezTo>
                  <a:pt x="55" y="3"/>
                  <a:pt x="46" y="0"/>
                  <a:pt x="38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9076696" y="4497388"/>
            <a:ext cx="115888" cy="107950"/>
          </a:xfrm>
          <a:custGeom>
            <a:avLst/>
            <a:gdLst>
              <a:gd name="T0" fmla="*/ 23 w 47"/>
              <a:gd name="T1" fmla="*/ 0 h 44"/>
              <a:gd name="T2" fmla="*/ 1 w 47"/>
              <a:gd name="T3" fmla="*/ 19 h 44"/>
              <a:gd name="T4" fmla="*/ 21 w 47"/>
              <a:gd name="T5" fmla="*/ 44 h 44"/>
              <a:gd name="T6" fmla="*/ 23 w 47"/>
              <a:gd name="T7" fmla="*/ 44 h 44"/>
              <a:gd name="T8" fmla="*/ 45 w 47"/>
              <a:gd name="T9" fmla="*/ 25 h 44"/>
              <a:gd name="T10" fmla="*/ 26 w 47"/>
              <a:gd name="T11" fmla="*/ 0 h 44"/>
              <a:gd name="T12" fmla="*/ 23 w 47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44">
                <a:moveTo>
                  <a:pt x="23" y="0"/>
                </a:moveTo>
                <a:cubicBezTo>
                  <a:pt x="12" y="0"/>
                  <a:pt x="3" y="8"/>
                  <a:pt x="1" y="19"/>
                </a:cubicBezTo>
                <a:cubicBezTo>
                  <a:pt x="0" y="32"/>
                  <a:pt x="8" y="43"/>
                  <a:pt x="21" y="44"/>
                </a:cubicBezTo>
                <a:cubicBezTo>
                  <a:pt x="21" y="44"/>
                  <a:pt x="22" y="44"/>
                  <a:pt x="23" y="44"/>
                </a:cubicBezTo>
                <a:cubicBezTo>
                  <a:pt x="34" y="44"/>
                  <a:pt x="44" y="36"/>
                  <a:pt x="45" y="25"/>
                </a:cubicBezTo>
                <a:cubicBezTo>
                  <a:pt x="47" y="13"/>
                  <a:pt x="38" y="2"/>
                  <a:pt x="26" y="0"/>
                </a:cubicBezTo>
                <a:cubicBezTo>
                  <a:pt x="25" y="0"/>
                  <a:pt x="2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18"/>
          <p:cNvSpPr>
            <a:spLocks/>
          </p:cNvSpPr>
          <p:nvPr/>
        </p:nvSpPr>
        <p:spPr bwMode="auto">
          <a:xfrm>
            <a:off x="8927471" y="4354513"/>
            <a:ext cx="77788" cy="73025"/>
          </a:xfrm>
          <a:custGeom>
            <a:avLst/>
            <a:gdLst>
              <a:gd name="T0" fmla="*/ 16 w 32"/>
              <a:gd name="T1" fmla="*/ 0 h 30"/>
              <a:gd name="T2" fmla="*/ 1 w 32"/>
              <a:gd name="T3" fmla="*/ 13 h 30"/>
              <a:gd name="T4" fmla="*/ 14 w 32"/>
              <a:gd name="T5" fmla="*/ 30 h 30"/>
              <a:gd name="T6" fmla="*/ 16 w 32"/>
              <a:gd name="T7" fmla="*/ 30 h 30"/>
              <a:gd name="T8" fmla="*/ 31 w 32"/>
              <a:gd name="T9" fmla="*/ 17 h 30"/>
              <a:gd name="T10" fmla="*/ 18 w 32"/>
              <a:gd name="T11" fmla="*/ 0 h 30"/>
              <a:gd name="T12" fmla="*/ 16 w 32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30">
                <a:moveTo>
                  <a:pt x="16" y="0"/>
                </a:moveTo>
                <a:cubicBezTo>
                  <a:pt x="9" y="0"/>
                  <a:pt x="2" y="6"/>
                  <a:pt x="1" y="13"/>
                </a:cubicBezTo>
                <a:cubicBezTo>
                  <a:pt x="0" y="21"/>
                  <a:pt x="6" y="29"/>
                  <a:pt x="14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24" y="30"/>
                  <a:pt x="30" y="24"/>
                  <a:pt x="31" y="17"/>
                </a:cubicBezTo>
                <a:cubicBezTo>
                  <a:pt x="32" y="9"/>
                  <a:pt x="26" y="1"/>
                  <a:pt x="18" y="0"/>
                </a:cubicBezTo>
                <a:cubicBezTo>
                  <a:pt x="17" y="0"/>
                  <a:pt x="17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9133846" y="4203700"/>
            <a:ext cx="180975" cy="169862"/>
          </a:xfrm>
          <a:custGeom>
            <a:avLst/>
            <a:gdLst>
              <a:gd name="T0" fmla="*/ 36 w 73"/>
              <a:gd name="T1" fmla="*/ 0 h 69"/>
              <a:gd name="T2" fmla="*/ 2 w 73"/>
              <a:gd name="T3" fmla="*/ 30 h 69"/>
              <a:gd name="T4" fmla="*/ 32 w 73"/>
              <a:gd name="T5" fmla="*/ 69 h 69"/>
              <a:gd name="T6" fmla="*/ 36 w 73"/>
              <a:gd name="T7" fmla="*/ 69 h 69"/>
              <a:gd name="T8" fmla="*/ 70 w 73"/>
              <a:gd name="T9" fmla="*/ 39 h 69"/>
              <a:gd name="T10" fmla="*/ 41 w 73"/>
              <a:gd name="T11" fmla="*/ 1 h 69"/>
              <a:gd name="T12" fmla="*/ 36 w 73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69">
                <a:moveTo>
                  <a:pt x="36" y="0"/>
                </a:moveTo>
                <a:cubicBezTo>
                  <a:pt x="19" y="0"/>
                  <a:pt x="4" y="13"/>
                  <a:pt x="2" y="30"/>
                </a:cubicBezTo>
                <a:cubicBezTo>
                  <a:pt x="0" y="49"/>
                  <a:pt x="13" y="67"/>
                  <a:pt x="32" y="69"/>
                </a:cubicBezTo>
                <a:cubicBezTo>
                  <a:pt x="33" y="69"/>
                  <a:pt x="35" y="69"/>
                  <a:pt x="36" y="69"/>
                </a:cubicBezTo>
                <a:cubicBezTo>
                  <a:pt x="53" y="69"/>
                  <a:pt x="68" y="57"/>
                  <a:pt x="70" y="39"/>
                </a:cubicBezTo>
                <a:cubicBezTo>
                  <a:pt x="73" y="20"/>
                  <a:pt x="59" y="3"/>
                  <a:pt x="41" y="1"/>
                </a:cubicBezTo>
                <a:cubicBezTo>
                  <a:pt x="39" y="1"/>
                  <a:pt x="38" y="0"/>
                  <a:pt x="3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5838196" y="736600"/>
            <a:ext cx="112713" cy="107950"/>
          </a:xfrm>
          <a:custGeom>
            <a:avLst/>
            <a:gdLst>
              <a:gd name="T0" fmla="*/ 23 w 46"/>
              <a:gd name="T1" fmla="*/ 0 h 44"/>
              <a:gd name="T2" fmla="*/ 21 w 46"/>
              <a:gd name="T3" fmla="*/ 0 h 44"/>
              <a:gd name="T4" fmla="*/ 1 w 46"/>
              <a:gd name="T5" fmla="*/ 25 h 44"/>
              <a:gd name="T6" fmla="*/ 23 w 46"/>
              <a:gd name="T7" fmla="*/ 44 h 44"/>
              <a:gd name="T8" fmla="*/ 25 w 46"/>
              <a:gd name="T9" fmla="*/ 44 h 44"/>
              <a:gd name="T10" fmla="*/ 45 w 46"/>
              <a:gd name="T11" fmla="*/ 20 h 44"/>
              <a:gd name="T12" fmla="*/ 23 w 46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44">
                <a:moveTo>
                  <a:pt x="23" y="0"/>
                </a:moveTo>
                <a:cubicBezTo>
                  <a:pt x="22" y="0"/>
                  <a:pt x="21" y="0"/>
                  <a:pt x="21" y="0"/>
                </a:cubicBezTo>
                <a:cubicBezTo>
                  <a:pt x="8" y="2"/>
                  <a:pt x="0" y="13"/>
                  <a:pt x="1" y="25"/>
                </a:cubicBezTo>
                <a:cubicBezTo>
                  <a:pt x="2" y="36"/>
                  <a:pt x="12" y="44"/>
                  <a:pt x="23" y="44"/>
                </a:cubicBezTo>
                <a:cubicBezTo>
                  <a:pt x="24" y="44"/>
                  <a:pt x="25" y="44"/>
                  <a:pt x="25" y="44"/>
                </a:cubicBezTo>
                <a:cubicBezTo>
                  <a:pt x="38" y="43"/>
                  <a:pt x="46" y="32"/>
                  <a:pt x="45" y="20"/>
                </a:cubicBezTo>
                <a:cubicBezTo>
                  <a:pt x="44" y="9"/>
                  <a:pt x="3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21"/>
          <p:cNvSpPr>
            <a:spLocks/>
          </p:cNvSpPr>
          <p:nvPr/>
        </p:nvSpPr>
        <p:spPr bwMode="auto">
          <a:xfrm>
            <a:off x="5973133" y="554038"/>
            <a:ext cx="77788" cy="74612"/>
          </a:xfrm>
          <a:custGeom>
            <a:avLst/>
            <a:gdLst>
              <a:gd name="T0" fmla="*/ 15 w 31"/>
              <a:gd name="T1" fmla="*/ 0 h 30"/>
              <a:gd name="T2" fmla="*/ 14 w 31"/>
              <a:gd name="T3" fmla="*/ 0 h 30"/>
              <a:gd name="T4" fmla="*/ 1 w 31"/>
              <a:gd name="T5" fmla="*/ 16 h 30"/>
              <a:gd name="T6" fmla="*/ 15 w 31"/>
              <a:gd name="T7" fmla="*/ 30 h 30"/>
              <a:gd name="T8" fmla="*/ 17 w 31"/>
              <a:gd name="T9" fmla="*/ 29 h 30"/>
              <a:gd name="T10" fmla="*/ 30 w 31"/>
              <a:gd name="T11" fmla="*/ 13 h 30"/>
              <a:gd name="T12" fmla="*/ 15 w 31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30">
                <a:moveTo>
                  <a:pt x="15" y="0"/>
                </a:moveTo>
                <a:cubicBezTo>
                  <a:pt x="15" y="0"/>
                  <a:pt x="14" y="0"/>
                  <a:pt x="14" y="0"/>
                </a:cubicBezTo>
                <a:cubicBezTo>
                  <a:pt x="6" y="1"/>
                  <a:pt x="0" y="8"/>
                  <a:pt x="1" y="16"/>
                </a:cubicBezTo>
                <a:cubicBezTo>
                  <a:pt x="1" y="24"/>
                  <a:pt x="8" y="30"/>
                  <a:pt x="15" y="30"/>
                </a:cubicBezTo>
                <a:cubicBezTo>
                  <a:pt x="16" y="30"/>
                  <a:pt x="16" y="30"/>
                  <a:pt x="17" y="29"/>
                </a:cubicBezTo>
                <a:cubicBezTo>
                  <a:pt x="25" y="29"/>
                  <a:pt x="31" y="21"/>
                  <a:pt x="30" y="13"/>
                </a:cubicBezTo>
                <a:cubicBezTo>
                  <a:pt x="29" y="5"/>
                  <a:pt x="23" y="0"/>
                  <a:pt x="1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22"/>
          <p:cNvSpPr>
            <a:spLocks/>
          </p:cNvSpPr>
          <p:nvPr/>
        </p:nvSpPr>
        <p:spPr bwMode="auto">
          <a:xfrm>
            <a:off x="6082671" y="728663"/>
            <a:ext cx="177800" cy="171450"/>
          </a:xfrm>
          <a:custGeom>
            <a:avLst/>
            <a:gdLst>
              <a:gd name="T0" fmla="*/ 36 w 72"/>
              <a:gd name="T1" fmla="*/ 1 h 69"/>
              <a:gd name="T2" fmla="*/ 32 w 72"/>
              <a:gd name="T3" fmla="*/ 1 h 69"/>
              <a:gd name="T4" fmla="*/ 2 w 72"/>
              <a:gd name="T5" fmla="*/ 39 h 69"/>
              <a:gd name="T6" fmla="*/ 36 w 72"/>
              <a:gd name="T7" fmla="*/ 69 h 69"/>
              <a:gd name="T8" fmla="*/ 40 w 72"/>
              <a:gd name="T9" fmla="*/ 69 h 69"/>
              <a:gd name="T10" fmla="*/ 70 w 72"/>
              <a:gd name="T11" fmla="*/ 31 h 69"/>
              <a:gd name="T12" fmla="*/ 36 w 72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69">
                <a:moveTo>
                  <a:pt x="36" y="1"/>
                </a:moveTo>
                <a:cubicBezTo>
                  <a:pt x="35" y="1"/>
                  <a:pt x="33" y="1"/>
                  <a:pt x="32" y="1"/>
                </a:cubicBezTo>
                <a:cubicBezTo>
                  <a:pt x="13" y="3"/>
                  <a:pt x="0" y="20"/>
                  <a:pt x="2" y="39"/>
                </a:cubicBezTo>
                <a:cubicBezTo>
                  <a:pt x="4" y="56"/>
                  <a:pt x="19" y="69"/>
                  <a:pt x="36" y="69"/>
                </a:cubicBezTo>
                <a:cubicBezTo>
                  <a:pt x="37" y="69"/>
                  <a:pt x="38" y="69"/>
                  <a:pt x="40" y="69"/>
                </a:cubicBezTo>
                <a:cubicBezTo>
                  <a:pt x="59" y="67"/>
                  <a:pt x="72" y="50"/>
                  <a:pt x="70" y="31"/>
                </a:cubicBezTo>
                <a:cubicBezTo>
                  <a:pt x="68" y="14"/>
                  <a:pt x="53" y="0"/>
                  <a:pt x="36" y="1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23"/>
          <p:cNvSpPr>
            <a:spLocks/>
          </p:cNvSpPr>
          <p:nvPr/>
        </p:nvSpPr>
        <p:spPr bwMode="auto">
          <a:xfrm>
            <a:off x="7078033" y="2033588"/>
            <a:ext cx="2700338" cy="2454275"/>
          </a:xfrm>
          <a:custGeom>
            <a:avLst/>
            <a:gdLst>
              <a:gd name="T0" fmla="*/ 1048 w 1094"/>
              <a:gd name="T1" fmla="*/ 460 h 994"/>
              <a:gd name="T2" fmla="*/ 837 w 1094"/>
              <a:gd name="T3" fmla="*/ 368 h 994"/>
              <a:gd name="T4" fmla="*/ 806 w 1094"/>
              <a:gd name="T5" fmla="*/ 369 h 994"/>
              <a:gd name="T6" fmla="*/ 718 w 1094"/>
              <a:gd name="T7" fmla="*/ 169 h 994"/>
              <a:gd name="T8" fmla="*/ 567 w 1094"/>
              <a:gd name="T9" fmla="*/ 113 h 994"/>
              <a:gd name="T10" fmla="*/ 445 w 1094"/>
              <a:gd name="T11" fmla="*/ 138 h 994"/>
              <a:gd name="T12" fmla="*/ 183 w 1094"/>
              <a:gd name="T13" fmla="*/ 0 h 994"/>
              <a:gd name="T14" fmla="*/ 167 w 1094"/>
              <a:gd name="T15" fmla="*/ 1 h 994"/>
              <a:gd name="T16" fmla="*/ 0 w 1094"/>
              <a:gd name="T17" fmla="*/ 54 h 994"/>
              <a:gd name="T18" fmla="*/ 35 w 1094"/>
              <a:gd name="T19" fmla="*/ 154 h 994"/>
              <a:gd name="T20" fmla="*/ 93 w 1094"/>
              <a:gd name="T21" fmla="*/ 149 h 994"/>
              <a:gd name="T22" fmla="*/ 317 w 1094"/>
              <a:gd name="T23" fmla="*/ 308 h 994"/>
              <a:gd name="T24" fmla="*/ 335 w 1094"/>
              <a:gd name="T25" fmla="*/ 308 h 994"/>
              <a:gd name="T26" fmla="*/ 573 w 1094"/>
              <a:gd name="T27" fmla="*/ 460 h 994"/>
              <a:gd name="T28" fmla="*/ 581 w 1094"/>
              <a:gd name="T29" fmla="*/ 809 h 994"/>
              <a:gd name="T30" fmla="*/ 350 w 1094"/>
              <a:gd name="T31" fmla="*/ 979 h 994"/>
              <a:gd name="T32" fmla="*/ 406 w 1094"/>
              <a:gd name="T33" fmla="*/ 990 h 994"/>
              <a:gd name="T34" fmla="*/ 458 w 1094"/>
              <a:gd name="T35" fmla="*/ 994 h 994"/>
              <a:gd name="T36" fmla="*/ 696 w 1094"/>
              <a:gd name="T37" fmla="*/ 848 h 994"/>
              <a:gd name="T38" fmla="*/ 767 w 1094"/>
              <a:gd name="T39" fmla="*/ 860 h 994"/>
              <a:gd name="T40" fmla="*/ 904 w 1094"/>
              <a:gd name="T41" fmla="*/ 786 h 994"/>
              <a:gd name="T42" fmla="*/ 1056 w 1094"/>
              <a:gd name="T43" fmla="*/ 675 h 994"/>
              <a:gd name="T44" fmla="*/ 1048 w 1094"/>
              <a:gd name="T45" fmla="*/ 460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4" h="994">
                <a:moveTo>
                  <a:pt x="1048" y="460"/>
                </a:moveTo>
                <a:cubicBezTo>
                  <a:pt x="987" y="380"/>
                  <a:pt x="890" y="368"/>
                  <a:pt x="837" y="368"/>
                </a:cubicBezTo>
                <a:cubicBezTo>
                  <a:pt x="824" y="368"/>
                  <a:pt x="814" y="368"/>
                  <a:pt x="806" y="369"/>
                </a:cubicBezTo>
                <a:cubicBezTo>
                  <a:pt x="811" y="334"/>
                  <a:pt x="809" y="252"/>
                  <a:pt x="718" y="169"/>
                </a:cubicBezTo>
                <a:cubicBezTo>
                  <a:pt x="677" y="132"/>
                  <a:pt x="626" y="113"/>
                  <a:pt x="567" y="113"/>
                </a:cubicBezTo>
                <a:cubicBezTo>
                  <a:pt x="512" y="113"/>
                  <a:pt x="465" y="130"/>
                  <a:pt x="445" y="138"/>
                </a:cubicBezTo>
                <a:cubicBezTo>
                  <a:pt x="427" y="103"/>
                  <a:pt x="359" y="0"/>
                  <a:pt x="183" y="0"/>
                </a:cubicBezTo>
                <a:cubicBezTo>
                  <a:pt x="178" y="0"/>
                  <a:pt x="172" y="0"/>
                  <a:pt x="167" y="1"/>
                </a:cubicBezTo>
                <a:cubicBezTo>
                  <a:pt x="94" y="3"/>
                  <a:pt x="40" y="25"/>
                  <a:pt x="0" y="54"/>
                </a:cubicBezTo>
                <a:cubicBezTo>
                  <a:pt x="20" y="93"/>
                  <a:pt x="30" y="130"/>
                  <a:pt x="35" y="154"/>
                </a:cubicBezTo>
                <a:cubicBezTo>
                  <a:pt x="55" y="151"/>
                  <a:pt x="75" y="149"/>
                  <a:pt x="93" y="149"/>
                </a:cubicBezTo>
                <a:cubicBezTo>
                  <a:pt x="244" y="149"/>
                  <a:pt x="300" y="261"/>
                  <a:pt x="317" y="308"/>
                </a:cubicBezTo>
                <a:cubicBezTo>
                  <a:pt x="323" y="308"/>
                  <a:pt x="329" y="308"/>
                  <a:pt x="335" y="308"/>
                </a:cubicBezTo>
                <a:cubicBezTo>
                  <a:pt x="426" y="308"/>
                  <a:pt x="517" y="366"/>
                  <a:pt x="573" y="460"/>
                </a:cubicBezTo>
                <a:cubicBezTo>
                  <a:pt x="638" y="570"/>
                  <a:pt x="641" y="701"/>
                  <a:pt x="581" y="809"/>
                </a:cubicBezTo>
                <a:cubicBezTo>
                  <a:pt x="523" y="915"/>
                  <a:pt x="434" y="961"/>
                  <a:pt x="350" y="979"/>
                </a:cubicBezTo>
                <a:cubicBezTo>
                  <a:pt x="367" y="983"/>
                  <a:pt x="385" y="987"/>
                  <a:pt x="406" y="990"/>
                </a:cubicBezTo>
                <a:cubicBezTo>
                  <a:pt x="423" y="992"/>
                  <a:pt x="441" y="994"/>
                  <a:pt x="458" y="994"/>
                </a:cubicBezTo>
                <a:cubicBezTo>
                  <a:pt x="611" y="994"/>
                  <a:pt x="678" y="883"/>
                  <a:pt x="696" y="848"/>
                </a:cubicBezTo>
                <a:cubicBezTo>
                  <a:pt x="721" y="856"/>
                  <a:pt x="745" y="860"/>
                  <a:pt x="767" y="860"/>
                </a:cubicBezTo>
                <a:cubicBezTo>
                  <a:pt x="852" y="860"/>
                  <a:pt x="893" y="805"/>
                  <a:pt x="904" y="786"/>
                </a:cubicBezTo>
                <a:cubicBezTo>
                  <a:pt x="965" y="784"/>
                  <a:pt x="1023" y="742"/>
                  <a:pt x="1056" y="675"/>
                </a:cubicBezTo>
                <a:cubicBezTo>
                  <a:pt x="1094" y="599"/>
                  <a:pt x="1091" y="517"/>
                  <a:pt x="1048" y="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24"/>
          <p:cNvSpPr>
            <a:spLocks/>
          </p:cNvSpPr>
          <p:nvPr/>
        </p:nvSpPr>
        <p:spPr bwMode="auto">
          <a:xfrm>
            <a:off x="4012571" y="833438"/>
            <a:ext cx="2476500" cy="1300162"/>
          </a:xfrm>
          <a:custGeom>
            <a:avLst/>
            <a:gdLst>
              <a:gd name="T0" fmla="*/ 118 w 1003"/>
              <a:gd name="T1" fmla="*/ 487 h 527"/>
              <a:gd name="T2" fmla="*/ 168 w 1003"/>
              <a:gd name="T3" fmla="*/ 527 h 527"/>
              <a:gd name="T4" fmla="*/ 335 w 1003"/>
              <a:gd name="T5" fmla="*/ 484 h 527"/>
              <a:gd name="T6" fmla="*/ 500 w 1003"/>
              <a:gd name="T7" fmla="*/ 515 h 527"/>
              <a:gd name="T8" fmla="*/ 870 w 1003"/>
              <a:gd name="T9" fmla="*/ 327 h 527"/>
              <a:gd name="T10" fmla="*/ 892 w 1003"/>
              <a:gd name="T11" fmla="*/ 327 h 527"/>
              <a:gd name="T12" fmla="*/ 1003 w 1003"/>
              <a:gd name="T13" fmla="*/ 343 h 527"/>
              <a:gd name="T14" fmla="*/ 981 w 1003"/>
              <a:gd name="T15" fmla="*/ 273 h 527"/>
              <a:gd name="T16" fmla="*/ 880 w 1003"/>
              <a:gd name="T17" fmla="*/ 208 h 527"/>
              <a:gd name="T18" fmla="*/ 868 w 1003"/>
              <a:gd name="T19" fmla="*/ 209 h 527"/>
              <a:gd name="T20" fmla="*/ 772 w 1003"/>
              <a:gd name="T21" fmla="*/ 138 h 527"/>
              <a:gd name="T22" fmla="*/ 742 w 1003"/>
              <a:gd name="T23" fmla="*/ 141 h 527"/>
              <a:gd name="T24" fmla="*/ 574 w 1003"/>
              <a:gd name="T25" fmla="*/ 0 h 527"/>
              <a:gd name="T26" fmla="*/ 565 w 1003"/>
              <a:gd name="T27" fmla="*/ 0 h 527"/>
              <a:gd name="T28" fmla="*/ 402 w 1003"/>
              <a:gd name="T29" fmla="*/ 85 h 527"/>
              <a:gd name="T30" fmla="*/ 327 w 1003"/>
              <a:gd name="T31" fmla="*/ 70 h 527"/>
              <a:gd name="T32" fmla="*/ 233 w 1003"/>
              <a:gd name="T33" fmla="*/ 105 h 527"/>
              <a:gd name="T34" fmla="*/ 178 w 1003"/>
              <a:gd name="T35" fmla="*/ 228 h 527"/>
              <a:gd name="T36" fmla="*/ 160 w 1003"/>
              <a:gd name="T37" fmla="*/ 228 h 527"/>
              <a:gd name="T38" fmla="*/ 29 w 1003"/>
              <a:gd name="T39" fmla="*/ 285 h 527"/>
              <a:gd name="T40" fmla="*/ 23 w 1003"/>
              <a:gd name="T41" fmla="*/ 418 h 527"/>
              <a:gd name="T42" fmla="*/ 118 w 1003"/>
              <a:gd name="T43" fmla="*/ 487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03" h="527">
                <a:moveTo>
                  <a:pt x="118" y="487"/>
                </a:moveTo>
                <a:cubicBezTo>
                  <a:pt x="123" y="496"/>
                  <a:pt x="138" y="517"/>
                  <a:pt x="168" y="527"/>
                </a:cubicBezTo>
                <a:cubicBezTo>
                  <a:pt x="217" y="498"/>
                  <a:pt x="273" y="484"/>
                  <a:pt x="335" y="484"/>
                </a:cubicBezTo>
                <a:cubicBezTo>
                  <a:pt x="405" y="484"/>
                  <a:pt x="465" y="502"/>
                  <a:pt x="500" y="515"/>
                </a:cubicBezTo>
                <a:cubicBezTo>
                  <a:pt x="531" y="460"/>
                  <a:pt x="631" y="327"/>
                  <a:pt x="870" y="327"/>
                </a:cubicBezTo>
                <a:cubicBezTo>
                  <a:pt x="877" y="327"/>
                  <a:pt x="884" y="327"/>
                  <a:pt x="892" y="327"/>
                </a:cubicBezTo>
                <a:cubicBezTo>
                  <a:pt x="933" y="328"/>
                  <a:pt x="970" y="334"/>
                  <a:pt x="1003" y="343"/>
                </a:cubicBezTo>
                <a:cubicBezTo>
                  <a:pt x="1001" y="319"/>
                  <a:pt x="994" y="295"/>
                  <a:pt x="981" y="273"/>
                </a:cubicBezTo>
                <a:cubicBezTo>
                  <a:pt x="957" y="233"/>
                  <a:pt x="919" y="208"/>
                  <a:pt x="880" y="208"/>
                </a:cubicBezTo>
                <a:cubicBezTo>
                  <a:pt x="876" y="208"/>
                  <a:pt x="872" y="208"/>
                  <a:pt x="868" y="209"/>
                </a:cubicBezTo>
                <a:cubicBezTo>
                  <a:pt x="862" y="190"/>
                  <a:pt x="840" y="138"/>
                  <a:pt x="772" y="138"/>
                </a:cubicBezTo>
                <a:cubicBezTo>
                  <a:pt x="763" y="138"/>
                  <a:pt x="753" y="139"/>
                  <a:pt x="742" y="141"/>
                </a:cubicBezTo>
                <a:cubicBezTo>
                  <a:pt x="736" y="110"/>
                  <a:pt x="707" y="4"/>
                  <a:pt x="574" y="0"/>
                </a:cubicBezTo>
                <a:cubicBezTo>
                  <a:pt x="571" y="0"/>
                  <a:pt x="568" y="0"/>
                  <a:pt x="565" y="0"/>
                </a:cubicBezTo>
                <a:cubicBezTo>
                  <a:pt x="455" y="0"/>
                  <a:pt x="413" y="64"/>
                  <a:pt x="402" y="85"/>
                </a:cubicBezTo>
                <a:cubicBezTo>
                  <a:pt x="390" y="80"/>
                  <a:pt x="361" y="70"/>
                  <a:pt x="327" y="70"/>
                </a:cubicBezTo>
                <a:cubicBezTo>
                  <a:pt x="290" y="70"/>
                  <a:pt x="258" y="82"/>
                  <a:pt x="233" y="105"/>
                </a:cubicBezTo>
                <a:cubicBezTo>
                  <a:pt x="177" y="156"/>
                  <a:pt x="176" y="207"/>
                  <a:pt x="178" y="228"/>
                </a:cubicBezTo>
                <a:cubicBezTo>
                  <a:pt x="173" y="228"/>
                  <a:pt x="167" y="228"/>
                  <a:pt x="160" y="228"/>
                </a:cubicBezTo>
                <a:cubicBezTo>
                  <a:pt x="127" y="228"/>
                  <a:pt x="66" y="235"/>
                  <a:pt x="29" y="285"/>
                </a:cubicBezTo>
                <a:cubicBezTo>
                  <a:pt x="2" y="320"/>
                  <a:pt x="0" y="371"/>
                  <a:pt x="23" y="418"/>
                </a:cubicBezTo>
                <a:cubicBezTo>
                  <a:pt x="44" y="460"/>
                  <a:pt x="80" y="486"/>
                  <a:pt x="118" y="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25"/>
          <p:cNvSpPr>
            <a:spLocks/>
          </p:cNvSpPr>
          <p:nvPr/>
        </p:nvSpPr>
        <p:spPr bwMode="auto">
          <a:xfrm>
            <a:off x="2480633" y="1860550"/>
            <a:ext cx="1949450" cy="1423987"/>
          </a:xfrm>
          <a:custGeom>
            <a:avLst/>
            <a:gdLst>
              <a:gd name="T0" fmla="*/ 268 w 790"/>
              <a:gd name="T1" fmla="*/ 571 h 577"/>
              <a:gd name="T2" fmla="*/ 279 w 790"/>
              <a:gd name="T3" fmla="*/ 555 h 577"/>
              <a:gd name="T4" fmla="*/ 582 w 790"/>
              <a:gd name="T5" fmla="*/ 421 h 577"/>
              <a:gd name="T6" fmla="*/ 611 w 790"/>
              <a:gd name="T7" fmla="*/ 422 h 577"/>
              <a:gd name="T8" fmla="*/ 738 w 790"/>
              <a:gd name="T9" fmla="*/ 149 h 577"/>
              <a:gd name="T10" fmla="*/ 790 w 790"/>
              <a:gd name="T11" fmla="*/ 110 h 577"/>
              <a:gd name="T12" fmla="*/ 622 w 790"/>
              <a:gd name="T13" fmla="*/ 0 h 577"/>
              <a:gd name="T14" fmla="*/ 612 w 790"/>
              <a:gd name="T15" fmla="*/ 0 h 577"/>
              <a:gd name="T16" fmla="*/ 435 w 790"/>
              <a:gd name="T17" fmla="*/ 93 h 577"/>
              <a:gd name="T18" fmla="*/ 353 w 790"/>
              <a:gd name="T19" fmla="*/ 76 h 577"/>
              <a:gd name="T20" fmla="*/ 252 w 790"/>
              <a:gd name="T21" fmla="*/ 114 h 577"/>
              <a:gd name="T22" fmla="*/ 193 w 790"/>
              <a:gd name="T23" fmla="*/ 248 h 577"/>
              <a:gd name="T24" fmla="*/ 172 w 790"/>
              <a:gd name="T25" fmla="*/ 247 h 577"/>
              <a:gd name="T26" fmla="*/ 31 w 790"/>
              <a:gd name="T27" fmla="*/ 309 h 577"/>
              <a:gd name="T28" fmla="*/ 25 w 790"/>
              <a:gd name="T29" fmla="*/ 453 h 577"/>
              <a:gd name="T30" fmla="*/ 127 w 790"/>
              <a:gd name="T31" fmla="*/ 528 h 577"/>
              <a:gd name="T32" fmla="*/ 219 w 790"/>
              <a:gd name="T33" fmla="*/ 577 h 577"/>
              <a:gd name="T34" fmla="*/ 267 w 790"/>
              <a:gd name="T35" fmla="*/ 570 h 577"/>
              <a:gd name="T36" fmla="*/ 268 w 790"/>
              <a:gd name="T37" fmla="*/ 571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0" h="577">
                <a:moveTo>
                  <a:pt x="268" y="571"/>
                </a:moveTo>
                <a:cubicBezTo>
                  <a:pt x="271" y="565"/>
                  <a:pt x="275" y="560"/>
                  <a:pt x="279" y="555"/>
                </a:cubicBezTo>
                <a:cubicBezTo>
                  <a:pt x="366" y="439"/>
                  <a:pt x="506" y="421"/>
                  <a:pt x="582" y="421"/>
                </a:cubicBezTo>
                <a:cubicBezTo>
                  <a:pt x="591" y="421"/>
                  <a:pt x="601" y="421"/>
                  <a:pt x="611" y="422"/>
                </a:cubicBezTo>
                <a:cubicBezTo>
                  <a:pt x="607" y="368"/>
                  <a:pt x="618" y="257"/>
                  <a:pt x="738" y="149"/>
                </a:cubicBezTo>
                <a:cubicBezTo>
                  <a:pt x="754" y="134"/>
                  <a:pt x="772" y="121"/>
                  <a:pt x="790" y="110"/>
                </a:cubicBezTo>
                <a:cubicBezTo>
                  <a:pt x="771" y="65"/>
                  <a:pt x="725" y="4"/>
                  <a:pt x="622" y="0"/>
                </a:cubicBezTo>
                <a:cubicBezTo>
                  <a:pt x="618" y="0"/>
                  <a:pt x="615" y="0"/>
                  <a:pt x="612" y="0"/>
                </a:cubicBezTo>
                <a:cubicBezTo>
                  <a:pt x="493" y="0"/>
                  <a:pt x="447" y="69"/>
                  <a:pt x="435" y="93"/>
                </a:cubicBezTo>
                <a:cubicBezTo>
                  <a:pt x="422" y="87"/>
                  <a:pt x="390" y="76"/>
                  <a:pt x="353" y="76"/>
                </a:cubicBezTo>
                <a:cubicBezTo>
                  <a:pt x="313" y="76"/>
                  <a:pt x="279" y="89"/>
                  <a:pt x="252" y="114"/>
                </a:cubicBezTo>
                <a:cubicBezTo>
                  <a:pt x="191" y="169"/>
                  <a:pt x="190" y="224"/>
                  <a:pt x="193" y="248"/>
                </a:cubicBezTo>
                <a:cubicBezTo>
                  <a:pt x="188" y="247"/>
                  <a:pt x="181" y="247"/>
                  <a:pt x="172" y="247"/>
                </a:cubicBezTo>
                <a:cubicBezTo>
                  <a:pt x="137" y="247"/>
                  <a:pt x="71" y="255"/>
                  <a:pt x="31" y="309"/>
                </a:cubicBezTo>
                <a:cubicBezTo>
                  <a:pt x="2" y="347"/>
                  <a:pt x="0" y="403"/>
                  <a:pt x="25" y="453"/>
                </a:cubicBezTo>
                <a:cubicBezTo>
                  <a:pt x="47" y="498"/>
                  <a:pt x="86" y="526"/>
                  <a:pt x="127" y="528"/>
                </a:cubicBezTo>
                <a:cubicBezTo>
                  <a:pt x="135" y="541"/>
                  <a:pt x="162" y="577"/>
                  <a:pt x="219" y="577"/>
                </a:cubicBezTo>
                <a:cubicBezTo>
                  <a:pt x="234" y="577"/>
                  <a:pt x="250" y="575"/>
                  <a:pt x="267" y="570"/>
                </a:cubicBezTo>
                <a:lnTo>
                  <a:pt x="268" y="571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26"/>
          <p:cNvSpPr>
            <a:spLocks/>
          </p:cNvSpPr>
          <p:nvPr/>
        </p:nvSpPr>
        <p:spPr bwMode="auto">
          <a:xfrm>
            <a:off x="6922458" y="4411663"/>
            <a:ext cx="1228725" cy="606425"/>
          </a:xfrm>
          <a:custGeom>
            <a:avLst/>
            <a:gdLst>
              <a:gd name="T0" fmla="*/ 468 w 498"/>
              <a:gd name="T1" fmla="*/ 0 h 246"/>
              <a:gd name="T2" fmla="*/ 317 w 498"/>
              <a:gd name="T3" fmla="*/ 26 h 246"/>
              <a:gd name="T4" fmla="*/ 206 w 498"/>
              <a:gd name="T5" fmla="*/ 14 h 246"/>
              <a:gd name="T6" fmla="*/ 0 w 498"/>
              <a:gd name="T7" fmla="*/ 211 h 246"/>
              <a:gd name="T8" fmla="*/ 82 w 498"/>
              <a:gd name="T9" fmla="*/ 246 h 246"/>
              <a:gd name="T10" fmla="*/ 103 w 498"/>
              <a:gd name="T11" fmla="*/ 244 h 246"/>
              <a:gd name="T12" fmla="*/ 195 w 498"/>
              <a:gd name="T13" fmla="*/ 191 h 246"/>
              <a:gd name="T14" fmla="*/ 268 w 498"/>
              <a:gd name="T15" fmla="*/ 226 h 246"/>
              <a:gd name="T16" fmla="*/ 285 w 498"/>
              <a:gd name="T17" fmla="*/ 225 h 246"/>
              <a:gd name="T18" fmla="*/ 349 w 498"/>
              <a:gd name="T19" fmla="*/ 164 h 246"/>
              <a:gd name="T20" fmla="*/ 385 w 498"/>
              <a:gd name="T21" fmla="*/ 168 h 246"/>
              <a:gd name="T22" fmla="*/ 481 w 498"/>
              <a:gd name="T23" fmla="*/ 116 h 246"/>
              <a:gd name="T24" fmla="*/ 478 w 498"/>
              <a:gd name="T25" fmla="*/ 14 h 246"/>
              <a:gd name="T26" fmla="*/ 468 w 498"/>
              <a:gd name="T2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8" h="246">
                <a:moveTo>
                  <a:pt x="468" y="0"/>
                </a:moveTo>
                <a:cubicBezTo>
                  <a:pt x="416" y="20"/>
                  <a:pt x="363" y="26"/>
                  <a:pt x="317" y="26"/>
                </a:cubicBezTo>
                <a:cubicBezTo>
                  <a:pt x="271" y="26"/>
                  <a:pt x="231" y="20"/>
                  <a:pt x="206" y="14"/>
                </a:cubicBezTo>
                <a:cubicBezTo>
                  <a:pt x="194" y="71"/>
                  <a:pt x="150" y="179"/>
                  <a:pt x="0" y="211"/>
                </a:cubicBezTo>
                <a:cubicBezTo>
                  <a:pt x="16" y="228"/>
                  <a:pt x="42" y="246"/>
                  <a:pt x="82" y="246"/>
                </a:cubicBezTo>
                <a:cubicBezTo>
                  <a:pt x="89" y="246"/>
                  <a:pt x="96" y="245"/>
                  <a:pt x="103" y="244"/>
                </a:cubicBezTo>
                <a:cubicBezTo>
                  <a:pt x="170" y="234"/>
                  <a:pt x="189" y="207"/>
                  <a:pt x="195" y="191"/>
                </a:cubicBezTo>
                <a:cubicBezTo>
                  <a:pt x="206" y="204"/>
                  <a:pt x="231" y="226"/>
                  <a:pt x="268" y="226"/>
                </a:cubicBezTo>
                <a:cubicBezTo>
                  <a:pt x="274" y="226"/>
                  <a:pt x="280" y="226"/>
                  <a:pt x="285" y="225"/>
                </a:cubicBezTo>
                <a:cubicBezTo>
                  <a:pt x="335" y="216"/>
                  <a:pt x="346" y="179"/>
                  <a:pt x="349" y="164"/>
                </a:cubicBezTo>
                <a:cubicBezTo>
                  <a:pt x="356" y="166"/>
                  <a:pt x="369" y="168"/>
                  <a:pt x="385" y="168"/>
                </a:cubicBezTo>
                <a:cubicBezTo>
                  <a:pt x="416" y="168"/>
                  <a:pt x="457" y="159"/>
                  <a:pt x="481" y="116"/>
                </a:cubicBezTo>
                <a:cubicBezTo>
                  <a:pt x="498" y="85"/>
                  <a:pt x="497" y="46"/>
                  <a:pt x="478" y="14"/>
                </a:cubicBezTo>
                <a:cubicBezTo>
                  <a:pt x="475" y="9"/>
                  <a:pt x="472" y="5"/>
                  <a:pt x="468" y="0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27"/>
          <p:cNvSpPr>
            <a:spLocks/>
          </p:cNvSpPr>
          <p:nvPr/>
        </p:nvSpPr>
        <p:spPr bwMode="auto">
          <a:xfrm>
            <a:off x="5584196" y="4675188"/>
            <a:ext cx="2305050" cy="1096962"/>
          </a:xfrm>
          <a:custGeom>
            <a:avLst/>
            <a:gdLst>
              <a:gd name="T0" fmla="*/ 813 w 934"/>
              <a:gd name="T1" fmla="*/ 66 h 444"/>
              <a:gd name="T2" fmla="*/ 802 w 934"/>
              <a:gd name="T3" fmla="*/ 67 h 444"/>
              <a:gd name="T4" fmla="*/ 713 w 934"/>
              <a:gd name="T5" fmla="*/ 0 h 444"/>
              <a:gd name="T6" fmla="*/ 708 w 934"/>
              <a:gd name="T7" fmla="*/ 1 h 444"/>
              <a:gd name="T8" fmla="*/ 529 w 934"/>
              <a:gd name="T9" fmla="*/ 106 h 444"/>
              <a:gd name="T10" fmla="*/ 472 w 934"/>
              <a:gd name="T11" fmla="*/ 111 h 444"/>
              <a:gd name="T12" fmla="*/ 232 w 934"/>
              <a:gd name="T13" fmla="*/ 5 h 444"/>
              <a:gd name="T14" fmla="*/ 163 w 934"/>
              <a:gd name="T15" fmla="*/ 85 h 444"/>
              <a:gd name="T16" fmla="*/ 163 w 934"/>
              <a:gd name="T17" fmla="*/ 85 h 444"/>
              <a:gd name="T18" fmla="*/ 163 w 934"/>
              <a:gd name="T19" fmla="*/ 85 h 444"/>
              <a:gd name="T20" fmla="*/ 15 w 934"/>
              <a:gd name="T21" fmla="*/ 152 h 444"/>
              <a:gd name="T22" fmla="*/ 19 w 934"/>
              <a:gd name="T23" fmla="*/ 260 h 444"/>
              <a:gd name="T24" fmla="*/ 107 w 934"/>
              <a:gd name="T25" fmla="*/ 324 h 444"/>
              <a:gd name="T26" fmla="*/ 186 w 934"/>
              <a:gd name="T27" fmla="*/ 367 h 444"/>
              <a:gd name="T28" fmla="*/ 227 w 934"/>
              <a:gd name="T29" fmla="*/ 360 h 444"/>
              <a:gd name="T30" fmla="*/ 363 w 934"/>
              <a:gd name="T31" fmla="*/ 444 h 444"/>
              <a:gd name="T32" fmla="*/ 393 w 934"/>
              <a:gd name="T33" fmla="*/ 441 h 444"/>
              <a:gd name="T34" fmla="*/ 519 w 934"/>
              <a:gd name="T35" fmla="*/ 369 h 444"/>
              <a:gd name="T36" fmla="*/ 619 w 934"/>
              <a:gd name="T37" fmla="*/ 417 h 444"/>
              <a:gd name="T38" fmla="*/ 642 w 934"/>
              <a:gd name="T39" fmla="*/ 415 h 444"/>
              <a:gd name="T40" fmla="*/ 730 w 934"/>
              <a:gd name="T41" fmla="*/ 332 h 444"/>
              <a:gd name="T42" fmla="*/ 780 w 934"/>
              <a:gd name="T43" fmla="*/ 337 h 444"/>
              <a:gd name="T44" fmla="*/ 910 w 934"/>
              <a:gd name="T45" fmla="*/ 266 h 444"/>
              <a:gd name="T46" fmla="*/ 907 w 934"/>
              <a:gd name="T47" fmla="*/ 126 h 444"/>
              <a:gd name="T48" fmla="*/ 813 w 934"/>
              <a:gd name="T49" fmla="*/ 6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4" h="444">
                <a:moveTo>
                  <a:pt x="813" y="66"/>
                </a:moveTo>
                <a:cubicBezTo>
                  <a:pt x="809" y="66"/>
                  <a:pt x="806" y="66"/>
                  <a:pt x="802" y="67"/>
                </a:cubicBezTo>
                <a:cubicBezTo>
                  <a:pt x="797" y="49"/>
                  <a:pt x="776" y="0"/>
                  <a:pt x="713" y="0"/>
                </a:cubicBezTo>
                <a:cubicBezTo>
                  <a:pt x="711" y="0"/>
                  <a:pt x="709" y="1"/>
                  <a:pt x="708" y="1"/>
                </a:cubicBezTo>
                <a:cubicBezTo>
                  <a:pt x="676" y="46"/>
                  <a:pt x="621" y="90"/>
                  <a:pt x="529" y="106"/>
                </a:cubicBezTo>
                <a:cubicBezTo>
                  <a:pt x="510" y="110"/>
                  <a:pt x="490" y="111"/>
                  <a:pt x="472" y="111"/>
                </a:cubicBezTo>
                <a:cubicBezTo>
                  <a:pt x="356" y="111"/>
                  <a:pt x="276" y="50"/>
                  <a:pt x="232" y="5"/>
                </a:cubicBezTo>
                <a:cubicBezTo>
                  <a:pt x="220" y="29"/>
                  <a:pt x="200" y="57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29" y="110"/>
                  <a:pt x="82" y="134"/>
                  <a:pt x="15" y="152"/>
                </a:cubicBezTo>
                <a:cubicBezTo>
                  <a:pt x="0" y="183"/>
                  <a:pt x="1" y="223"/>
                  <a:pt x="19" y="260"/>
                </a:cubicBezTo>
                <a:cubicBezTo>
                  <a:pt x="39" y="299"/>
                  <a:pt x="72" y="323"/>
                  <a:pt x="107" y="324"/>
                </a:cubicBezTo>
                <a:cubicBezTo>
                  <a:pt x="113" y="335"/>
                  <a:pt x="137" y="367"/>
                  <a:pt x="186" y="367"/>
                </a:cubicBezTo>
                <a:cubicBezTo>
                  <a:pt x="198" y="367"/>
                  <a:pt x="212" y="364"/>
                  <a:pt x="227" y="360"/>
                </a:cubicBezTo>
                <a:cubicBezTo>
                  <a:pt x="236" y="380"/>
                  <a:pt x="275" y="444"/>
                  <a:pt x="363" y="444"/>
                </a:cubicBezTo>
                <a:cubicBezTo>
                  <a:pt x="373" y="444"/>
                  <a:pt x="383" y="443"/>
                  <a:pt x="393" y="441"/>
                </a:cubicBezTo>
                <a:cubicBezTo>
                  <a:pt x="484" y="428"/>
                  <a:pt x="511" y="391"/>
                  <a:pt x="519" y="369"/>
                </a:cubicBezTo>
                <a:cubicBezTo>
                  <a:pt x="534" y="387"/>
                  <a:pt x="568" y="417"/>
                  <a:pt x="619" y="417"/>
                </a:cubicBezTo>
                <a:cubicBezTo>
                  <a:pt x="627" y="417"/>
                  <a:pt x="635" y="416"/>
                  <a:pt x="642" y="415"/>
                </a:cubicBezTo>
                <a:cubicBezTo>
                  <a:pt x="711" y="403"/>
                  <a:pt x="726" y="352"/>
                  <a:pt x="730" y="332"/>
                </a:cubicBezTo>
                <a:cubicBezTo>
                  <a:pt x="740" y="334"/>
                  <a:pt x="758" y="337"/>
                  <a:pt x="780" y="337"/>
                </a:cubicBezTo>
                <a:cubicBezTo>
                  <a:pt x="821" y="337"/>
                  <a:pt x="878" y="325"/>
                  <a:pt x="910" y="266"/>
                </a:cubicBezTo>
                <a:cubicBezTo>
                  <a:pt x="934" y="223"/>
                  <a:pt x="933" y="170"/>
                  <a:pt x="907" y="126"/>
                </a:cubicBezTo>
                <a:cubicBezTo>
                  <a:pt x="885" y="89"/>
                  <a:pt x="849" y="66"/>
                  <a:pt x="813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28"/>
          <p:cNvSpPr>
            <a:spLocks/>
          </p:cNvSpPr>
          <p:nvPr/>
        </p:nvSpPr>
        <p:spPr bwMode="auto">
          <a:xfrm>
            <a:off x="3018796" y="4538663"/>
            <a:ext cx="3370263" cy="1595437"/>
          </a:xfrm>
          <a:custGeom>
            <a:avLst/>
            <a:gdLst>
              <a:gd name="T0" fmla="*/ 1215 w 1365"/>
              <a:gd name="T1" fmla="*/ 129 h 646"/>
              <a:gd name="T2" fmla="*/ 965 w 1365"/>
              <a:gd name="T3" fmla="*/ 225 h 646"/>
              <a:gd name="T4" fmla="*/ 891 w 1365"/>
              <a:gd name="T5" fmla="*/ 231 h 646"/>
              <a:gd name="T6" fmla="*/ 554 w 1365"/>
              <a:gd name="T7" fmla="*/ 31 h 646"/>
              <a:gd name="T8" fmla="*/ 461 w 1365"/>
              <a:gd name="T9" fmla="*/ 44 h 646"/>
              <a:gd name="T10" fmla="*/ 319 w 1365"/>
              <a:gd name="T11" fmla="*/ 0 h 646"/>
              <a:gd name="T12" fmla="*/ 192 w 1365"/>
              <a:gd name="T13" fmla="*/ 97 h 646"/>
              <a:gd name="T14" fmla="*/ 177 w 1365"/>
              <a:gd name="T15" fmla="*/ 96 h 646"/>
              <a:gd name="T16" fmla="*/ 39 w 1365"/>
              <a:gd name="T17" fmla="*/ 184 h 646"/>
              <a:gd name="T18" fmla="*/ 34 w 1365"/>
              <a:gd name="T19" fmla="*/ 387 h 646"/>
              <a:gd name="T20" fmla="*/ 225 w 1365"/>
              <a:gd name="T21" fmla="*/ 492 h 646"/>
              <a:gd name="T22" fmla="*/ 297 w 1365"/>
              <a:gd name="T23" fmla="*/ 483 h 646"/>
              <a:gd name="T24" fmla="*/ 425 w 1365"/>
              <a:gd name="T25" fmla="*/ 605 h 646"/>
              <a:gd name="T26" fmla="*/ 459 w 1365"/>
              <a:gd name="T27" fmla="*/ 608 h 646"/>
              <a:gd name="T28" fmla="*/ 605 w 1365"/>
              <a:gd name="T29" fmla="*/ 538 h 646"/>
              <a:gd name="T30" fmla="*/ 789 w 1365"/>
              <a:gd name="T31" fmla="*/ 643 h 646"/>
              <a:gd name="T32" fmla="*/ 832 w 1365"/>
              <a:gd name="T33" fmla="*/ 646 h 646"/>
              <a:gd name="T34" fmla="*/ 1032 w 1365"/>
              <a:gd name="T35" fmla="*/ 524 h 646"/>
              <a:gd name="T36" fmla="*/ 1091 w 1365"/>
              <a:gd name="T37" fmla="*/ 534 h 646"/>
              <a:gd name="T38" fmla="*/ 1206 w 1365"/>
              <a:gd name="T39" fmla="*/ 472 h 646"/>
              <a:gd name="T40" fmla="*/ 1334 w 1365"/>
              <a:gd name="T41" fmla="*/ 379 h 646"/>
              <a:gd name="T42" fmla="*/ 1327 w 1365"/>
              <a:gd name="T43" fmla="*/ 199 h 646"/>
              <a:gd name="T44" fmla="*/ 1215 w 1365"/>
              <a:gd name="T45" fmla="*/ 12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5" h="646">
                <a:moveTo>
                  <a:pt x="1215" y="129"/>
                </a:moveTo>
                <a:cubicBezTo>
                  <a:pt x="1168" y="169"/>
                  <a:pt x="1091" y="206"/>
                  <a:pt x="965" y="225"/>
                </a:cubicBezTo>
                <a:cubicBezTo>
                  <a:pt x="939" y="229"/>
                  <a:pt x="914" y="231"/>
                  <a:pt x="891" y="231"/>
                </a:cubicBezTo>
                <a:cubicBezTo>
                  <a:pt x="682" y="231"/>
                  <a:pt x="584" y="88"/>
                  <a:pt x="554" y="31"/>
                </a:cubicBezTo>
                <a:cubicBezTo>
                  <a:pt x="521" y="40"/>
                  <a:pt x="490" y="44"/>
                  <a:pt x="461" y="44"/>
                </a:cubicBezTo>
                <a:cubicBezTo>
                  <a:pt x="398" y="44"/>
                  <a:pt x="352" y="24"/>
                  <a:pt x="319" y="0"/>
                </a:cubicBezTo>
                <a:cubicBezTo>
                  <a:pt x="230" y="2"/>
                  <a:pt x="200" y="71"/>
                  <a:pt x="192" y="97"/>
                </a:cubicBezTo>
                <a:cubicBezTo>
                  <a:pt x="187" y="96"/>
                  <a:pt x="182" y="96"/>
                  <a:pt x="177" y="96"/>
                </a:cubicBezTo>
                <a:cubicBezTo>
                  <a:pt x="124" y="96"/>
                  <a:pt x="71" y="129"/>
                  <a:pt x="39" y="184"/>
                </a:cubicBezTo>
                <a:cubicBezTo>
                  <a:pt x="1" y="248"/>
                  <a:pt x="0" y="324"/>
                  <a:pt x="34" y="387"/>
                </a:cubicBezTo>
                <a:cubicBezTo>
                  <a:pt x="82" y="473"/>
                  <a:pt x="164" y="492"/>
                  <a:pt x="225" y="492"/>
                </a:cubicBezTo>
                <a:cubicBezTo>
                  <a:pt x="257" y="492"/>
                  <a:pt x="283" y="487"/>
                  <a:pt x="297" y="483"/>
                </a:cubicBezTo>
                <a:cubicBezTo>
                  <a:pt x="303" y="513"/>
                  <a:pt x="325" y="587"/>
                  <a:pt x="425" y="605"/>
                </a:cubicBezTo>
                <a:cubicBezTo>
                  <a:pt x="436" y="607"/>
                  <a:pt x="448" y="608"/>
                  <a:pt x="459" y="608"/>
                </a:cubicBezTo>
                <a:cubicBezTo>
                  <a:pt x="533" y="608"/>
                  <a:pt x="583" y="563"/>
                  <a:pt x="605" y="538"/>
                </a:cubicBezTo>
                <a:cubicBezTo>
                  <a:pt x="617" y="569"/>
                  <a:pt x="656" y="624"/>
                  <a:pt x="789" y="643"/>
                </a:cubicBezTo>
                <a:cubicBezTo>
                  <a:pt x="804" y="645"/>
                  <a:pt x="818" y="646"/>
                  <a:pt x="832" y="646"/>
                </a:cubicBezTo>
                <a:cubicBezTo>
                  <a:pt x="961" y="646"/>
                  <a:pt x="1017" y="554"/>
                  <a:pt x="1032" y="524"/>
                </a:cubicBezTo>
                <a:cubicBezTo>
                  <a:pt x="1053" y="531"/>
                  <a:pt x="1073" y="534"/>
                  <a:pt x="1091" y="534"/>
                </a:cubicBezTo>
                <a:cubicBezTo>
                  <a:pt x="1163" y="534"/>
                  <a:pt x="1197" y="488"/>
                  <a:pt x="1206" y="472"/>
                </a:cubicBezTo>
                <a:cubicBezTo>
                  <a:pt x="1257" y="471"/>
                  <a:pt x="1306" y="435"/>
                  <a:pt x="1334" y="379"/>
                </a:cubicBezTo>
                <a:cubicBezTo>
                  <a:pt x="1365" y="316"/>
                  <a:pt x="1363" y="247"/>
                  <a:pt x="1327" y="199"/>
                </a:cubicBezTo>
                <a:cubicBezTo>
                  <a:pt x="1296" y="158"/>
                  <a:pt x="1254" y="139"/>
                  <a:pt x="1215" y="129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Subtitle 4"/>
          <p:cNvSpPr txBox="1">
            <a:spLocks/>
          </p:cNvSpPr>
          <p:nvPr/>
        </p:nvSpPr>
        <p:spPr>
          <a:xfrm>
            <a:off x="3747853" y="2666831"/>
            <a:ext cx="4739483" cy="183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latin typeface="Bebas" pitchFamily="2" charset="0"/>
              </a:rPr>
              <a:t>DEMO TIME</a:t>
            </a:r>
            <a:endParaRPr lang="id-ID" sz="5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03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  <p:bldP spid="5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DockerCon</a:t>
            </a:r>
            <a:r>
              <a:rPr lang="fr-FR" dirty="0"/>
              <a:t> 2017</a:t>
            </a:r>
            <a:endParaRPr lang="id-ID" dirty="0"/>
          </a:p>
        </p:txBody>
      </p:sp>
      <p:pic>
        <p:nvPicPr>
          <p:cNvPr id="1026" name="Picture 2" descr="https://cdn.thenewstack.io/media/2017/04/edcc8f8e-170418-dockercon-2017-01-john-gossm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29" y="1435110"/>
            <a:ext cx="9562512" cy="487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504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/>
          <p:cNvSpPr/>
          <p:nvPr/>
        </p:nvSpPr>
        <p:spPr>
          <a:xfrm>
            <a:off x="-4401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>
            <a:off x="6349" y="0"/>
            <a:ext cx="12181249" cy="6858000"/>
            <a:chOff x="6350" y="0"/>
            <a:chExt cx="7194550" cy="3600450"/>
          </a:xfrm>
          <a:gradFill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Freeform 5"/>
          <p:cNvSpPr>
            <a:spLocks/>
          </p:cNvSpPr>
          <p:nvPr/>
        </p:nvSpPr>
        <p:spPr bwMode="auto">
          <a:xfrm>
            <a:off x="2566358" y="3692525"/>
            <a:ext cx="1012825" cy="617537"/>
          </a:xfrm>
          <a:custGeom>
            <a:avLst/>
            <a:gdLst>
              <a:gd name="T0" fmla="*/ 229 w 410"/>
              <a:gd name="T1" fmla="*/ 0 h 250"/>
              <a:gd name="T2" fmla="*/ 163 w 410"/>
              <a:gd name="T3" fmla="*/ 34 h 250"/>
              <a:gd name="T4" fmla="*/ 133 w 410"/>
              <a:gd name="T5" fmla="*/ 28 h 250"/>
              <a:gd name="T6" fmla="*/ 95 w 410"/>
              <a:gd name="T7" fmla="*/ 42 h 250"/>
              <a:gd name="T8" fmla="*/ 72 w 410"/>
              <a:gd name="T9" fmla="*/ 92 h 250"/>
              <a:gd name="T10" fmla="*/ 65 w 410"/>
              <a:gd name="T11" fmla="*/ 92 h 250"/>
              <a:gd name="T12" fmla="*/ 12 w 410"/>
              <a:gd name="T13" fmla="*/ 115 h 250"/>
              <a:gd name="T14" fmla="*/ 10 w 410"/>
              <a:gd name="T15" fmla="*/ 169 h 250"/>
              <a:gd name="T16" fmla="*/ 48 w 410"/>
              <a:gd name="T17" fmla="*/ 197 h 250"/>
              <a:gd name="T18" fmla="*/ 82 w 410"/>
              <a:gd name="T19" fmla="*/ 216 h 250"/>
              <a:gd name="T20" fmla="*/ 100 w 410"/>
              <a:gd name="T21" fmla="*/ 213 h 250"/>
              <a:gd name="T22" fmla="*/ 160 w 410"/>
              <a:gd name="T23" fmla="*/ 250 h 250"/>
              <a:gd name="T24" fmla="*/ 173 w 410"/>
              <a:gd name="T25" fmla="*/ 249 h 250"/>
              <a:gd name="T26" fmla="*/ 228 w 410"/>
              <a:gd name="T27" fmla="*/ 217 h 250"/>
              <a:gd name="T28" fmla="*/ 272 w 410"/>
              <a:gd name="T29" fmla="*/ 238 h 250"/>
              <a:gd name="T30" fmla="*/ 282 w 410"/>
              <a:gd name="T31" fmla="*/ 237 h 250"/>
              <a:gd name="T32" fmla="*/ 321 w 410"/>
              <a:gd name="T33" fmla="*/ 201 h 250"/>
              <a:gd name="T34" fmla="*/ 342 w 410"/>
              <a:gd name="T35" fmla="*/ 203 h 250"/>
              <a:gd name="T36" fmla="*/ 400 w 410"/>
              <a:gd name="T37" fmla="*/ 172 h 250"/>
              <a:gd name="T38" fmla="*/ 398 w 410"/>
              <a:gd name="T39" fmla="*/ 111 h 250"/>
              <a:gd name="T40" fmla="*/ 357 w 410"/>
              <a:gd name="T41" fmla="*/ 84 h 250"/>
              <a:gd name="T42" fmla="*/ 352 w 410"/>
              <a:gd name="T43" fmla="*/ 84 h 250"/>
              <a:gd name="T44" fmla="*/ 313 w 410"/>
              <a:gd name="T45" fmla="*/ 55 h 250"/>
              <a:gd name="T46" fmla="*/ 301 w 410"/>
              <a:gd name="T47" fmla="*/ 57 h 250"/>
              <a:gd name="T48" fmla="*/ 233 w 410"/>
              <a:gd name="T49" fmla="*/ 0 h 250"/>
              <a:gd name="T50" fmla="*/ 229 w 410"/>
              <a:gd name="T5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0" h="250">
                <a:moveTo>
                  <a:pt x="229" y="0"/>
                </a:moveTo>
                <a:cubicBezTo>
                  <a:pt x="185" y="0"/>
                  <a:pt x="168" y="25"/>
                  <a:pt x="163" y="34"/>
                </a:cubicBezTo>
                <a:cubicBezTo>
                  <a:pt x="158" y="32"/>
                  <a:pt x="146" y="28"/>
                  <a:pt x="133" y="28"/>
                </a:cubicBezTo>
                <a:cubicBezTo>
                  <a:pt x="118" y="28"/>
                  <a:pt x="105" y="33"/>
                  <a:pt x="95" y="42"/>
                </a:cubicBezTo>
                <a:cubicBezTo>
                  <a:pt x="72" y="63"/>
                  <a:pt x="71" y="84"/>
                  <a:pt x="72" y="92"/>
                </a:cubicBezTo>
                <a:cubicBezTo>
                  <a:pt x="70" y="92"/>
                  <a:pt x="68" y="92"/>
                  <a:pt x="65" y="92"/>
                </a:cubicBezTo>
                <a:cubicBezTo>
                  <a:pt x="52" y="92"/>
                  <a:pt x="27" y="95"/>
                  <a:pt x="12" y="115"/>
                </a:cubicBezTo>
                <a:cubicBezTo>
                  <a:pt x="1" y="130"/>
                  <a:pt x="0" y="150"/>
                  <a:pt x="10" y="169"/>
                </a:cubicBezTo>
                <a:cubicBezTo>
                  <a:pt x="18" y="186"/>
                  <a:pt x="33" y="197"/>
                  <a:pt x="48" y="197"/>
                </a:cubicBezTo>
                <a:cubicBezTo>
                  <a:pt x="51" y="202"/>
                  <a:pt x="61" y="216"/>
                  <a:pt x="82" y="216"/>
                </a:cubicBezTo>
                <a:cubicBezTo>
                  <a:pt x="88" y="216"/>
                  <a:pt x="94" y="215"/>
                  <a:pt x="100" y="213"/>
                </a:cubicBezTo>
                <a:cubicBezTo>
                  <a:pt x="105" y="222"/>
                  <a:pt x="121" y="250"/>
                  <a:pt x="160" y="250"/>
                </a:cubicBezTo>
                <a:cubicBezTo>
                  <a:pt x="164" y="250"/>
                  <a:pt x="169" y="249"/>
                  <a:pt x="173" y="249"/>
                </a:cubicBezTo>
                <a:cubicBezTo>
                  <a:pt x="213" y="243"/>
                  <a:pt x="225" y="226"/>
                  <a:pt x="228" y="217"/>
                </a:cubicBezTo>
                <a:cubicBezTo>
                  <a:pt x="235" y="225"/>
                  <a:pt x="250" y="238"/>
                  <a:pt x="272" y="238"/>
                </a:cubicBezTo>
                <a:cubicBezTo>
                  <a:pt x="276" y="238"/>
                  <a:pt x="279" y="238"/>
                  <a:pt x="282" y="237"/>
                </a:cubicBezTo>
                <a:cubicBezTo>
                  <a:pt x="312" y="232"/>
                  <a:pt x="319" y="209"/>
                  <a:pt x="321" y="201"/>
                </a:cubicBezTo>
                <a:cubicBezTo>
                  <a:pt x="325" y="202"/>
                  <a:pt x="333" y="203"/>
                  <a:pt x="342" y="203"/>
                </a:cubicBezTo>
                <a:cubicBezTo>
                  <a:pt x="361" y="203"/>
                  <a:pt x="385" y="198"/>
                  <a:pt x="400" y="172"/>
                </a:cubicBezTo>
                <a:cubicBezTo>
                  <a:pt x="410" y="153"/>
                  <a:pt x="410" y="130"/>
                  <a:pt x="398" y="111"/>
                </a:cubicBezTo>
                <a:cubicBezTo>
                  <a:pt x="389" y="94"/>
                  <a:pt x="373" y="84"/>
                  <a:pt x="357" y="84"/>
                </a:cubicBezTo>
                <a:cubicBezTo>
                  <a:pt x="355" y="84"/>
                  <a:pt x="354" y="84"/>
                  <a:pt x="352" y="84"/>
                </a:cubicBezTo>
                <a:cubicBezTo>
                  <a:pt x="350" y="77"/>
                  <a:pt x="341" y="55"/>
                  <a:pt x="313" y="55"/>
                </a:cubicBezTo>
                <a:cubicBezTo>
                  <a:pt x="309" y="55"/>
                  <a:pt x="305" y="56"/>
                  <a:pt x="301" y="57"/>
                </a:cubicBezTo>
                <a:cubicBezTo>
                  <a:pt x="299" y="44"/>
                  <a:pt x="287" y="1"/>
                  <a:pt x="233" y="0"/>
                </a:cubicBezTo>
                <a:cubicBezTo>
                  <a:pt x="232" y="0"/>
                  <a:pt x="231" y="0"/>
                  <a:pt x="22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8257546" y="4527550"/>
            <a:ext cx="774700" cy="471487"/>
          </a:xfrm>
          <a:custGeom>
            <a:avLst/>
            <a:gdLst>
              <a:gd name="T0" fmla="*/ 139 w 314"/>
              <a:gd name="T1" fmla="*/ 0 h 191"/>
              <a:gd name="T2" fmla="*/ 136 w 314"/>
              <a:gd name="T3" fmla="*/ 0 h 191"/>
              <a:gd name="T4" fmla="*/ 84 w 314"/>
              <a:gd name="T5" fmla="*/ 44 h 191"/>
              <a:gd name="T6" fmla="*/ 74 w 314"/>
              <a:gd name="T7" fmla="*/ 43 h 191"/>
              <a:gd name="T8" fmla="*/ 45 w 314"/>
              <a:gd name="T9" fmla="*/ 65 h 191"/>
              <a:gd name="T10" fmla="*/ 41 w 314"/>
              <a:gd name="T11" fmla="*/ 65 h 191"/>
              <a:gd name="T12" fmla="*/ 10 w 314"/>
              <a:gd name="T13" fmla="*/ 85 h 191"/>
              <a:gd name="T14" fmla="*/ 8 w 314"/>
              <a:gd name="T15" fmla="*/ 132 h 191"/>
              <a:gd name="T16" fmla="*/ 52 w 314"/>
              <a:gd name="T17" fmla="*/ 156 h 191"/>
              <a:gd name="T18" fmla="*/ 69 w 314"/>
              <a:gd name="T19" fmla="*/ 154 h 191"/>
              <a:gd name="T20" fmla="*/ 98 w 314"/>
              <a:gd name="T21" fmla="*/ 181 h 191"/>
              <a:gd name="T22" fmla="*/ 106 w 314"/>
              <a:gd name="T23" fmla="*/ 182 h 191"/>
              <a:gd name="T24" fmla="*/ 139 w 314"/>
              <a:gd name="T25" fmla="*/ 166 h 191"/>
              <a:gd name="T26" fmla="*/ 181 w 314"/>
              <a:gd name="T27" fmla="*/ 190 h 191"/>
              <a:gd name="T28" fmla="*/ 191 w 314"/>
              <a:gd name="T29" fmla="*/ 191 h 191"/>
              <a:gd name="T30" fmla="*/ 237 w 314"/>
              <a:gd name="T31" fmla="*/ 163 h 191"/>
              <a:gd name="T32" fmla="*/ 251 w 314"/>
              <a:gd name="T33" fmla="*/ 165 h 191"/>
              <a:gd name="T34" fmla="*/ 277 w 314"/>
              <a:gd name="T35" fmla="*/ 151 h 191"/>
              <a:gd name="T36" fmla="*/ 306 w 314"/>
              <a:gd name="T37" fmla="*/ 130 h 191"/>
              <a:gd name="T38" fmla="*/ 305 w 314"/>
              <a:gd name="T39" fmla="*/ 89 h 191"/>
              <a:gd name="T40" fmla="*/ 264 w 314"/>
              <a:gd name="T41" fmla="*/ 71 h 191"/>
              <a:gd name="T42" fmla="*/ 258 w 314"/>
              <a:gd name="T43" fmla="*/ 71 h 191"/>
              <a:gd name="T44" fmla="*/ 241 w 314"/>
              <a:gd name="T45" fmla="*/ 33 h 191"/>
              <a:gd name="T46" fmla="*/ 212 w 314"/>
              <a:gd name="T47" fmla="*/ 22 h 191"/>
              <a:gd name="T48" fmla="*/ 189 w 314"/>
              <a:gd name="T49" fmla="*/ 27 h 191"/>
              <a:gd name="T50" fmla="*/ 139 w 314"/>
              <a:gd name="T5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4" h="191">
                <a:moveTo>
                  <a:pt x="139" y="0"/>
                </a:moveTo>
                <a:cubicBezTo>
                  <a:pt x="138" y="0"/>
                  <a:pt x="137" y="0"/>
                  <a:pt x="136" y="0"/>
                </a:cubicBezTo>
                <a:cubicBezTo>
                  <a:pt x="95" y="2"/>
                  <a:pt x="85" y="34"/>
                  <a:pt x="84" y="44"/>
                </a:cubicBezTo>
                <a:cubicBezTo>
                  <a:pt x="80" y="43"/>
                  <a:pt x="77" y="43"/>
                  <a:pt x="74" y="43"/>
                </a:cubicBezTo>
                <a:cubicBezTo>
                  <a:pt x="53" y="43"/>
                  <a:pt x="46" y="59"/>
                  <a:pt x="45" y="65"/>
                </a:cubicBezTo>
                <a:cubicBezTo>
                  <a:pt x="43" y="65"/>
                  <a:pt x="42" y="65"/>
                  <a:pt x="41" y="65"/>
                </a:cubicBezTo>
                <a:cubicBezTo>
                  <a:pt x="29" y="65"/>
                  <a:pt x="17" y="72"/>
                  <a:pt x="10" y="85"/>
                </a:cubicBezTo>
                <a:cubicBezTo>
                  <a:pt x="1" y="100"/>
                  <a:pt x="0" y="117"/>
                  <a:pt x="8" y="132"/>
                </a:cubicBezTo>
                <a:cubicBezTo>
                  <a:pt x="19" y="151"/>
                  <a:pt x="38" y="156"/>
                  <a:pt x="52" y="156"/>
                </a:cubicBezTo>
                <a:cubicBezTo>
                  <a:pt x="59" y="156"/>
                  <a:pt x="65" y="154"/>
                  <a:pt x="69" y="154"/>
                </a:cubicBezTo>
                <a:cubicBezTo>
                  <a:pt x="70" y="160"/>
                  <a:pt x="75" y="177"/>
                  <a:pt x="98" y="181"/>
                </a:cubicBezTo>
                <a:cubicBezTo>
                  <a:pt x="101" y="182"/>
                  <a:pt x="103" y="182"/>
                  <a:pt x="106" y="182"/>
                </a:cubicBezTo>
                <a:cubicBezTo>
                  <a:pt x="123" y="182"/>
                  <a:pt x="134" y="172"/>
                  <a:pt x="139" y="166"/>
                </a:cubicBezTo>
                <a:cubicBezTo>
                  <a:pt x="142" y="173"/>
                  <a:pt x="151" y="186"/>
                  <a:pt x="181" y="190"/>
                </a:cubicBezTo>
                <a:cubicBezTo>
                  <a:pt x="185" y="191"/>
                  <a:pt x="188" y="191"/>
                  <a:pt x="191" y="191"/>
                </a:cubicBezTo>
                <a:cubicBezTo>
                  <a:pt x="221" y="191"/>
                  <a:pt x="234" y="170"/>
                  <a:pt x="237" y="163"/>
                </a:cubicBezTo>
                <a:cubicBezTo>
                  <a:pt x="242" y="165"/>
                  <a:pt x="246" y="165"/>
                  <a:pt x="251" y="165"/>
                </a:cubicBezTo>
                <a:cubicBezTo>
                  <a:pt x="267" y="165"/>
                  <a:pt x="275" y="155"/>
                  <a:pt x="277" y="151"/>
                </a:cubicBezTo>
                <a:cubicBezTo>
                  <a:pt x="289" y="151"/>
                  <a:pt x="300" y="143"/>
                  <a:pt x="306" y="130"/>
                </a:cubicBezTo>
                <a:cubicBezTo>
                  <a:pt x="314" y="115"/>
                  <a:pt x="313" y="100"/>
                  <a:pt x="305" y="89"/>
                </a:cubicBezTo>
                <a:cubicBezTo>
                  <a:pt x="293" y="73"/>
                  <a:pt x="274" y="71"/>
                  <a:pt x="264" y="71"/>
                </a:cubicBezTo>
                <a:cubicBezTo>
                  <a:pt x="262" y="71"/>
                  <a:pt x="260" y="71"/>
                  <a:pt x="258" y="71"/>
                </a:cubicBezTo>
                <a:cubicBezTo>
                  <a:pt x="259" y="64"/>
                  <a:pt x="259" y="48"/>
                  <a:pt x="241" y="33"/>
                </a:cubicBezTo>
                <a:cubicBezTo>
                  <a:pt x="234" y="26"/>
                  <a:pt x="224" y="22"/>
                  <a:pt x="212" y="22"/>
                </a:cubicBezTo>
                <a:cubicBezTo>
                  <a:pt x="202" y="22"/>
                  <a:pt x="193" y="25"/>
                  <a:pt x="189" y="27"/>
                </a:cubicBezTo>
                <a:cubicBezTo>
                  <a:pt x="185" y="20"/>
                  <a:pt x="172" y="0"/>
                  <a:pt x="1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7"/>
          <p:cNvSpPr>
            <a:spLocks/>
          </p:cNvSpPr>
          <p:nvPr/>
        </p:nvSpPr>
        <p:spPr bwMode="auto">
          <a:xfrm>
            <a:off x="8074983" y="5005388"/>
            <a:ext cx="338138" cy="207962"/>
          </a:xfrm>
          <a:custGeom>
            <a:avLst/>
            <a:gdLst>
              <a:gd name="T0" fmla="*/ 77 w 137"/>
              <a:gd name="T1" fmla="*/ 0 h 84"/>
              <a:gd name="T2" fmla="*/ 55 w 137"/>
              <a:gd name="T3" fmla="*/ 12 h 84"/>
              <a:gd name="T4" fmla="*/ 44 w 137"/>
              <a:gd name="T5" fmla="*/ 10 h 84"/>
              <a:gd name="T6" fmla="*/ 32 w 137"/>
              <a:gd name="T7" fmla="*/ 15 h 84"/>
              <a:gd name="T8" fmla="*/ 24 w 137"/>
              <a:gd name="T9" fmla="*/ 31 h 84"/>
              <a:gd name="T10" fmla="*/ 22 w 137"/>
              <a:gd name="T11" fmla="*/ 31 h 84"/>
              <a:gd name="T12" fmla="*/ 4 w 137"/>
              <a:gd name="T13" fmla="*/ 39 h 84"/>
              <a:gd name="T14" fmla="*/ 3 w 137"/>
              <a:gd name="T15" fmla="*/ 57 h 84"/>
              <a:gd name="T16" fmla="*/ 16 w 137"/>
              <a:gd name="T17" fmla="*/ 66 h 84"/>
              <a:gd name="T18" fmla="*/ 28 w 137"/>
              <a:gd name="T19" fmla="*/ 72 h 84"/>
              <a:gd name="T20" fmla="*/ 34 w 137"/>
              <a:gd name="T21" fmla="*/ 71 h 84"/>
              <a:gd name="T22" fmla="*/ 54 w 137"/>
              <a:gd name="T23" fmla="*/ 84 h 84"/>
              <a:gd name="T24" fmla="*/ 58 w 137"/>
              <a:gd name="T25" fmla="*/ 83 h 84"/>
              <a:gd name="T26" fmla="*/ 76 w 137"/>
              <a:gd name="T27" fmla="*/ 73 h 84"/>
              <a:gd name="T28" fmla="*/ 91 w 137"/>
              <a:gd name="T29" fmla="*/ 80 h 84"/>
              <a:gd name="T30" fmla="*/ 94 w 137"/>
              <a:gd name="T31" fmla="*/ 79 h 84"/>
              <a:gd name="T32" fmla="*/ 107 w 137"/>
              <a:gd name="T33" fmla="*/ 67 h 84"/>
              <a:gd name="T34" fmla="*/ 114 w 137"/>
              <a:gd name="T35" fmla="*/ 68 h 84"/>
              <a:gd name="T36" fmla="*/ 133 w 137"/>
              <a:gd name="T37" fmla="*/ 58 h 84"/>
              <a:gd name="T38" fmla="*/ 133 w 137"/>
              <a:gd name="T39" fmla="*/ 37 h 84"/>
              <a:gd name="T40" fmla="*/ 119 w 137"/>
              <a:gd name="T41" fmla="*/ 29 h 84"/>
              <a:gd name="T42" fmla="*/ 117 w 137"/>
              <a:gd name="T43" fmla="*/ 29 h 84"/>
              <a:gd name="T44" fmla="*/ 105 w 137"/>
              <a:gd name="T45" fmla="*/ 19 h 84"/>
              <a:gd name="T46" fmla="*/ 100 w 137"/>
              <a:gd name="T47" fmla="*/ 19 h 84"/>
              <a:gd name="T48" fmla="*/ 78 w 137"/>
              <a:gd name="T49" fmla="*/ 0 h 84"/>
              <a:gd name="T50" fmla="*/ 77 w 137"/>
              <a:gd name="T5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7" h="84">
                <a:moveTo>
                  <a:pt x="77" y="0"/>
                </a:moveTo>
                <a:cubicBezTo>
                  <a:pt x="62" y="0"/>
                  <a:pt x="56" y="9"/>
                  <a:pt x="55" y="12"/>
                </a:cubicBezTo>
                <a:cubicBezTo>
                  <a:pt x="53" y="11"/>
                  <a:pt x="49" y="10"/>
                  <a:pt x="44" y="10"/>
                </a:cubicBezTo>
                <a:cubicBezTo>
                  <a:pt x="39" y="10"/>
                  <a:pt x="35" y="11"/>
                  <a:pt x="32" y="15"/>
                </a:cubicBezTo>
                <a:cubicBezTo>
                  <a:pt x="24" y="21"/>
                  <a:pt x="24" y="28"/>
                  <a:pt x="24" y="31"/>
                </a:cubicBezTo>
                <a:cubicBezTo>
                  <a:pt x="24" y="31"/>
                  <a:pt x="23" y="31"/>
                  <a:pt x="22" y="31"/>
                </a:cubicBezTo>
                <a:cubicBezTo>
                  <a:pt x="17" y="31"/>
                  <a:pt x="9" y="32"/>
                  <a:pt x="4" y="39"/>
                </a:cubicBezTo>
                <a:cubicBezTo>
                  <a:pt x="1" y="44"/>
                  <a:pt x="0" y="51"/>
                  <a:pt x="3" y="57"/>
                </a:cubicBezTo>
                <a:cubicBezTo>
                  <a:pt x="6" y="62"/>
                  <a:pt x="11" y="66"/>
                  <a:pt x="16" y="66"/>
                </a:cubicBezTo>
                <a:cubicBezTo>
                  <a:pt x="17" y="68"/>
                  <a:pt x="20" y="72"/>
                  <a:pt x="28" y="72"/>
                </a:cubicBezTo>
                <a:cubicBezTo>
                  <a:pt x="30" y="72"/>
                  <a:pt x="32" y="72"/>
                  <a:pt x="34" y="71"/>
                </a:cubicBezTo>
                <a:cubicBezTo>
                  <a:pt x="35" y="74"/>
                  <a:pt x="41" y="84"/>
                  <a:pt x="54" y="84"/>
                </a:cubicBezTo>
                <a:cubicBezTo>
                  <a:pt x="55" y="84"/>
                  <a:pt x="56" y="83"/>
                  <a:pt x="58" y="83"/>
                </a:cubicBezTo>
                <a:cubicBezTo>
                  <a:pt x="71" y="81"/>
                  <a:pt x="75" y="76"/>
                  <a:pt x="76" y="73"/>
                </a:cubicBezTo>
                <a:cubicBezTo>
                  <a:pt x="78" y="75"/>
                  <a:pt x="83" y="80"/>
                  <a:pt x="91" y="80"/>
                </a:cubicBezTo>
                <a:cubicBezTo>
                  <a:pt x="92" y="80"/>
                  <a:pt x="93" y="80"/>
                  <a:pt x="94" y="79"/>
                </a:cubicBezTo>
                <a:cubicBezTo>
                  <a:pt x="104" y="78"/>
                  <a:pt x="106" y="70"/>
                  <a:pt x="107" y="67"/>
                </a:cubicBezTo>
                <a:cubicBezTo>
                  <a:pt x="108" y="68"/>
                  <a:pt x="111" y="68"/>
                  <a:pt x="114" y="68"/>
                </a:cubicBezTo>
                <a:cubicBezTo>
                  <a:pt x="120" y="68"/>
                  <a:pt x="128" y="66"/>
                  <a:pt x="133" y="58"/>
                </a:cubicBezTo>
                <a:cubicBezTo>
                  <a:pt x="137" y="51"/>
                  <a:pt x="137" y="44"/>
                  <a:pt x="133" y="37"/>
                </a:cubicBezTo>
                <a:cubicBezTo>
                  <a:pt x="130" y="32"/>
                  <a:pt x="124" y="29"/>
                  <a:pt x="119" y="29"/>
                </a:cubicBezTo>
                <a:cubicBezTo>
                  <a:pt x="119" y="29"/>
                  <a:pt x="118" y="29"/>
                  <a:pt x="117" y="29"/>
                </a:cubicBezTo>
                <a:cubicBezTo>
                  <a:pt x="117" y="26"/>
                  <a:pt x="114" y="19"/>
                  <a:pt x="105" y="19"/>
                </a:cubicBezTo>
                <a:cubicBezTo>
                  <a:pt x="103" y="19"/>
                  <a:pt x="102" y="19"/>
                  <a:pt x="100" y="19"/>
                </a:cubicBezTo>
                <a:cubicBezTo>
                  <a:pt x="100" y="15"/>
                  <a:pt x="96" y="1"/>
                  <a:pt x="78" y="0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Freeform 8"/>
          <p:cNvSpPr>
            <a:spLocks/>
          </p:cNvSpPr>
          <p:nvPr/>
        </p:nvSpPr>
        <p:spPr bwMode="auto">
          <a:xfrm>
            <a:off x="3828421" y="1000125"/>
            <a:ext cx="404813" cy="247650"/>
          </a:xfrm>
          <a:custGeom>
            <a:avLst/>
            <a:gdLst>
              <a:gd name="T0" fmla="*/ 73 w 164"/>
              <a:gd name="T1" fmla="*/ 0 h 100"/>
              <a:gd name="T2" fmla="*/ 71 w 164"/>
              <a:gd name="T3" fmla="*/ 0 h 100"/>
              <a:gd name="T4" fmla="*/ 44 w 164"/>
              <a:gd name="T5" fmla="*/ 23 h 100"/>
              <a:gd name="T6" fmla="*/ 39 w 164"/>
              <a:gd name="T7" fmla="*/ 22 h 100"/>
              <a:gd name="T8" fmla="*/ 23 w 164"/>
              <a:gd name="T9" fmla="*/ 34 h 100"/>
              <a:gd name="T10" fmla="*/ 21 w 164"/>
              <a:gd name="T11" fmla="*/ 34 h 100"/>
              <a:gd name="T12" fmla="*/ 5 w 164"/>
              <a:gd name="T13" fmla="*/ 44 h 100"/>
              <a:gd name="T14" fmla="*/ 4 w 164"/>
              <a:gd name="T15" fmla="*/ 69 h 100"/>
              <a:gd name="T16" fmla="*/ 27 w 164"/>
              <a:gd name="T17" fmla="*/ 81 h 100"/>
              <a:gd name="T18" fmla="*/ 36 w 164"/>
              <a:gd name="T19" fmla="*/ 80 h 100"/>
              <a:gd name="T20" fmla="*/ 51 w 164"/>
              <a:gd name="T21" fmla="*/ 95 h 100"/>
              <a:gd name="T22" fmla="*/ 55 w 164"/>
              <a:gd name="T23" fmla="*/ 95 h 100"/>
              <a:gd name="T24" fmla="*/ 73 w 164"/>
              <a:gd name="T25" fmla="*/ 87 h 100"/>
              <a:gd name="T26" fmla="*/ 95 w 164"/>
              <a:gd name="T27" fmla="*/ 99 h 100"/>
              <a:gd name="T28" fmla="*/ 100 w 164"/>
              <a:gd name="T29" fmla="*/ 100 h 100"/>
              <a:gd name="T30" fmla="*/ 124 w 164"/>
              <a:gd name="T31" fmla="*/ 85 h 100"/>
              <a:gd name="T32" fmla="*/ 131 w 164"/>
              <a:gd name="T33" fmla="*/ 86 h 100"/>
              <a:gd name="T34" fmla="*/ 145 w 164"/>
              <a:gd name="T35" fmla="*/ 79 h 100"/>
              <a:gd name="T36" fmla="*/ 160 w 164"/>
              <a:gd name="T37" fmla="*/ 68 h 100"/>
              <a:gd name="T38" fmla="*/ 160 w 164"/>
              <a:gd name="T39" fmla="*/ 46 h 100"/>
              <a:gd name="T40" fmla="*/ 138 w 164"/>
              <a:gd name="T41" fmla="*/ 37 h 100"/>
              <a:gd name="T42" fmla="*/ 135 w 164"/>
              <a:gd name="T43" fmla="*/ 37 h 100"/>
              <a:gd name="T44" fmla="*/ 126 w 164"/>
              <a:gd name="T45" fmla="*/ 17 h 100"/>
              <a:gd name="T46" fmla="*/ 111 w 164"/>
              <a:gd name="T47" fmla="*/ 11 h 100"/>
              <a:gd name="T48" fmla="*/ 99 w 164"/>
              <a:gd name="T49" fmla="*/ 14 h 100"/>
              <a:gd name="T50" fmla="*/ 73 w 164"/>
              <a:gd name="T51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4" h="100">
                <a:moveTo>
                  <a:pt x="73" y="0"/>
                </a:moveTo>
                <a:cubicBezTo>
                  <a:pt x="72" y="0"/>
                  <a:pt x="71" y="0"/>
                  <a:pt x="71" y="0"/>
                </a:cubicBezTo>
                <a:cubicBezTo>
                  <a:pt x="49" y="1"/>
                  <a:pt x="45" y="18"/>
                  <a:pt x="44" y="23"/>
                </a:cubicBezTo>
                <a:cubicBezTo>
                  <a:pt x="42" y="22"/>
                  <a:pt x="40" y="22"/>
                  <a:pt x="39" y="22"/>
                </a:cubicBezTo>
                <a:cubicBezTo>
                  <a:pt x="28" y="22"/>
                  <a:pt x="24" y="31"/>
                  <a:pt x="23" y="34"/>
                </a:cubicBezTo>
                <a:cubicBezTo>
                  <a:pt x="23" y="34"/>
                  <a:pt x="22" y="34"/>
                  <a:pt x="21" y="34"/>
                </a:cubicBezTo>
                <a:cubicBezTo>
                  <a:pt x="15" y="34"/>
                  <a:pt x="9" y="38"/>
                  <a:pt x="5" y="44"/>
                </a:cubicBezTo>
                <a:cubicBezTo>
                  <a:pt x="0" y="52"/>
                  <a:pt x="0" y="61"/>
                  <a:pt x="4" y="69"/>
                </a:cubicBezTo>
                <a:cubicBezTo>
                  <a:pt x="10" y="79"/>
                  <a:pt x="20" y="81"/>
                  <a:pt x="27" y="81"/>
                </a:cubicBezTo>
                <a:cubicBezTo>
                  <a:pt x="31" y="81"/>
                  <a:pt x="34" y="81"/>
                  <a:pt x="36" y="80"/>
                </a:cubicBezTo>
                <a:cubicBezTo>
                  <a:pt x="37" y="84"/>
                  <a:pt x="39" y="93"/>
                  <a:pt x="51" y="95"/>
                </a:cubicBezTo>
                <a:cubicBezTo>
                  <a:pt x="53" y="95"/>
                  <a:pt x="54" y="95"/>
                  <a:pt x="55" y="95"/>
                </a:cubicBezTo>
                <a:cubicBezTo>
                  <a:pt x="64" y="95"/>
                  <a:pt x="70" y="90"/>
                  <a:pt x="73" y="87"/>
                </a:cubicBezTo>
                <a:cubicBezTo>
                  <a:pt x="74" y="91"/>
                  <a:pt x="79" y="97"/>
                  <a:pt x="95" y="99"/>
                </a:cubicBezTo>
                <a:cubicBezTo>
                  <a:pt x="97" y="100"/>
                  <a:pt x="98" y="100"/>
                  <a:pt x="100" y="100"/>
                </a:cubicBezTo>
                <a:cubicBezTo>
                  <a:pt x="116" y="100"/>
                  <a:pt x="122" y="89"/>
                  <a:pt x="124" y="85"/>
                </a:cubicBezTo>
                <a:cubicBezTo>
                  <a:pt x="127" y="86"/>
                  <a:pt x="129" y="86"/>
                  <a:pt x="131" y="86"/>
                </a:cubicBezTo>
                <a:cubicBezTo>
                  <a:pt x="140" y="86"/>
                  <a:pt x="144" y="81"/>
                  <a:pt x="145" y="79"/>
                </a:cubicBezTo>
                <a:cubicBezTo>
                  <a:pt x="151" y="79"/>
                  <a:pt x="157" y="75"/>
                  <a:pt x="160" y="68"/>
                </a:cubicBezTo>
                <a:cubicBezTo>
                  <a:pt x="164" y="60"/>
                  <a:pt x="164" y="52"/>
                  <a:pt x="160" y="46"/>
                </a:cubicBezTo>
                <a:cubicBezTo>
                  <a:pt x="153" y="38"/>
                  <a:pt x="144" y="37"/>
                  <a:pt x="138" y="37"/>
                </a:cubicBezTo>
                <a:cubicBezTo>
                  <a:pt x="137" y="37"/>
                  <a:pt x="136" y="37"/>
                  <a:pt x="135" y="37"/>
                </a:cubicBezTo>
                <a:cubicBezTo>
                  <a:pt x="136" y="33"/>
                  <a:pt x="136" y="25"/>
                  <a:pt x="126" y="17"/>
                </a:cubicBezTo>
                <a:cubicBezTo>
                  <a:pt x="122" y="13"/>
                  <a:pt x="117" y="11"/>
                  <a:pt x="111" y="11"/>
                </a:cubicBezTo>
                <a:cubicBezTo>
                  <a:pt x="106" y="11"/>
                  <a:pt x="101" y="13"/>
                  <a:pt x="99" y="14"/>
                </a:cubicBezTo>
                <a:cubicBezTo>
                  <a:pt x="97" y="10"/>
                  <a:pt x="90" y="0"/>
                  <a:pt x="7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Freeform 9"/>
          <p:cNvSpPr>
            <a:spLocks/>
          </p:cNvSpPr>
          <p:nvPr/>
        </p:nvSpPr>
        <p:spPr bwMode="auto">
          <a:xfrm>
            <a:off x="7100258" y="945669"/>
            <a:ext cx="1577975" cy="960437"/>
          </a:xfrm>
          <a:custGeom>
            <a:avLst/>
            <a:gdLst>
              <a:gd name="T0" fmla="*/ 282 w 639"/>
              <a:gd name="T1" fmla="*/ 0 h 389"/>
              <a:gd name="T2" fmla="*/ 276 w 639"/>
              <a:gd name="T3" fmla="*/ 0 h 389"/>
              <a:gd name="T4" fmla="*/ 170 w 639"/>
              <a:gd name="T5" fmla="*/ 89 h 389"/>
              <a:gd name="T6" fmla="*/ 151 w 639"/>
              <a:gd name="T7" fmla="*/ 87 h 389"/>
              <a:gd name="T8" fmla="*/ 90 w 639"/>
              <a:gd name="T9" fmla="*/ 132 h 389"/>
              <a:gd name="T10" fmla="*/ 83 w 639"/>
              <a:gd name="T11" fmla="*/ 131 h 389"/>
              <a:gd name="T12" fmla="*/ 19 w 639"/>
              <a:gd name="T13" fmla="*/ 173 h 389"/>
              <a:gd name="T14" fmla="*/ 16 w 639"/>
              <a:gd name="T15" fmla="*/ 268 h 389"/>
              <a:gd name="T16" fmla="*/ 105 w 639"/>
              <a:gd name="T17" fmla="*/ 317 h 389"/>
              <a:gd name="T18" fmla="*/ 105 w 639"/>
              <a:gd name="T19" fmla="*/ 317 h 389"/>
              <a:gd name="T20" fmla="*/ 139 w 639"/>
              <a:gd name="T21" fmla="*/ 313 h 389"/>
              <a:gd name="T22" fmla="*/ 199 w 639"/>
              <a:gd name="T23" fmla="*/ 370 h 389"/>
              <a:gd name="T24" fmla="*/ 215 w 639"/>
              <a:gd name="T25" fmla="*/ 371 h 389"/>
              <a:gd name="T26" fmla="*/ 283 w 639"/>
              <a:gd name="T27" fmla="*/ 338 h 389"/>
              <a:gd name="T28" fmla="*/ 369 w 639"/>
              <a:gd name="T29" fmla="*/ 388 h 389"/>
              <a:gd name="T30" fmla="*/ 390 w 639"/>
              <a:gd name="T31" fmla="*/ 389 h 389"/>
              <a:gd name="T32" fmla="*/ 483 w 639"/>
              <a:gd name="T33" fmla="*/ 332 h 389"/>
              <a:gd name="T34" fmla="*/ 511 w 639"/>
              <a:gd name="T35" fmla="*/ 336 h 389"/>
              <a:gd name="T36" fmla="*/ 565 w 639"/>
              <a:gd name="T37" fmla="*/ 307 h 389"/>
              <a:gd name="T38" fmla="*/ 625 w 639"/>
              <a:gd name="T39" fmla="*/ 264 h 389"/>
              <a:gd name="T40" fmla="*/ 621 w 639"/>
              <a:gd name="T41" fmla="*/ 180 h 389"/>
              <a:gd name="T42" fmla="*/ 538 w 639"/>
              <a:gd name="T43" fmla="*/ 144 h 389"/>
              <a:gd name="T44" fmla="*/ 526 w 639"/>
              <a:gd name="T45" fmla="*/ 144 h 389"/>
              <a:gd name="T46" fmla="*/ 492 w 639"/>
              <a:gd name="T47" fmla="*/ 66 h 389"/>
              <a:gd name="T48" fmla="*/ 433 w 639"/>
              <a:gd name="T49" fmla="*/ 44 h 389"/>
              <a:gd name="T50" fmla="*/ 385 w 639"/>
              <a:gd name="T51" fmla="*/ 53 h 389"/>
              <a:gd name="T52" fmla="*/ 282 w 639"/>
              <a:gd name="T53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39" h="389">
                <a:moveTo>
                  <a:pt x="282" y="0"/>
                </a:moveTo>
                <a:cubicBezTo>
                  <a:pt x="280" y="0"/>
                  <a:pt x="278" y="0"/>
                  <a:pt x="276" y="0"/>
                </a:cubicBezTo>
                <a:cubicBezTo>
                  <a:pt x="192" y="2"/>
                  <a:pt x="174" y="69"/>
                  <a:pt x="170" y="89"/>
                </a:cubicBezTo>
                <a:cubicBezTo>
                  <a:pt x="163" y="87"/>
                  <a:pt x="157" y="87"/>
                  <a:pt x="151" y="87"/>
                </a:cubicBezTo>
                <a:cubicBezTo>
                  <a:pt x="108" y="87"/>
                  <a:pt x="94" y="120"/>
                  <a:pt x="90" y="132"/>
                </a:cubicBezTo>
                <a:cubicBezTo>
                  <a:pt x="88" y="131"/>
                  <a:pt x="85" y="131"/>
                  <a:pt x="83" y="131"/>
                </a:cubicBezTo>
                <a:cubicBezTo>
                  <a:pt x="58" y="131"/>
                  <a:pt x="34" y="147"/>
                  <a:pt x="19" y="173"/>
                </a:cubicBezTo>
                <a:cubicBezTo>
                  <a:pt x="1" y="203"/>
                  <a:pt x="0" y="238"/>
                  <a:pt x="16" y="268"/>
                </a:cubicBezTo>
                <a:cubicBezTo>
                  <a:pt x="39" y="308"/>
                  <a:pt x="77" y="317"/>
                  <a:pt x="105" y="317"/>
                </a:cubicBezTo>
                <a:cubicBezTo>
                  <a:pt x="105" y="317"/>
                  <a:pt x="105" y="317"/>
                  <a:pt x="105" y="317"/>
                </a:cubicBezTo>
                <a:cubicBezTo>
                  <a:pt x="120" y="317"/>
                  <a:pt x="133" y="314"/>
                  <a:pt x="139" y="313"/>
                </a:cubicBezTo>
                <a:cubicBezTo>
                  <a:pt x="142" y="327"/>
                  <a:pt x="152" y="361"/>
                  <a:pt x="199" y="370"/>
                </a:cubicBezTo>
                <a:cubicBezTo>
                  <a:pt x="204" y="371"/>
                  <a:pt x="210" y="371"/>
                  <a:pt x="215" y="371"/>
                </a:cubicBezTo>
                <a:cubicBezTo>
                  <a:pt x="250" y="371"/>
                  <a:pt x="273" y="350"/>
                  <a:pt x="283" y="338"/>
                </a:cubicBezTo>
                <a:cubicBezTo>
                  <a:pt x="289" y="353"/>
                  <a:pt x="307" y="378"/>
                  <a:pt x="369" y="388"/>
                </a:cubicBezTo>
                <a:cubicBezTo>
                  <a:pt x="376" y="389"/>
                  <a:pt x="383" y="389"/>
                  <a:pt x="390" y="389"/>
                </a:cubicBezTo>
                <a:cubicBezTo>
                  <a:pt x="450" y="389"/>
                  <a:pt x="476" y="346"/>
                  <a:pt x="483" y="332"/>
                </a:cubicBezTo>
                <a:cubicBezTo>
                  <a:pt x="493" y="335"/>
                  <a:pt x="502" y="336"/>
                  <a:pt x="511" y="336"/>
                </a:cubicBezTo>
                <a:cubicBezTo>
                  <a:pt x="545" y="336"/>
                  <a:pt x="560" y="315"/>
                  <a:pt x="565" y="307"/>
                </a:cubicBezTo>
                <a:cubicBezTo>
                  <a:pt x="589" y="307"/>
                  <a:pt x="611" y="290"/>
                  <a:pt x="625" y="264"/>
                </a:cubicBezTo>
                <a:cubicBezTo>
                  <a:pt x="639" y="234"/>
                  <a:pt x="638" y="202"/>
                  <a:pt x="621" y="180"/>
                </a:cubicBezTo>
                <a:cubicBezTo>
                  <a:pt x="598" y="148"/>
                  <a:pt x="559" y="144"/>
                  <a:pt x="538" y="144"/>
                </a:cubicBezTo>
                <a:cubicBezTo>
                  <a:pt x="534" y="144"/>
                  <a:pt x="530" y="144"/>
                  <a:pt x="526" y="144"/>
                </a:cubicBezTo>
                <a:cubicBezTo>
                  <a:pt x="528" y="130"/>
                  <a:pt x="528" y="98"/>
                  <a:pt x="492" y="66"/>
                </a:cubicBezTo>
                <a:cubicBezTo>
                  <a:pt x="476" y="51"/>
                  <a:pt x="456" y="44"/>
                  <a:pt x="433" y="44"/>
                </a:cubicBezTo>
                <a:cubicBezTo>
                  <a:pt x="411" y="44"/>
                  <a:pt x="393" y="50"/>
                  <a:pt x="385" y="53"/>
                </a:cubicBezTo>
                <a:cubicBezTo>
                  <a:pt x="378" y="40"/>
                  <a:pt x="351" y="0"/>
                  <a:pt x="282" y="0"/>
                </a:cubicBezTo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10"/>
          <p:cNvSpPr>
            <a:spLocks/>
          </p:cNvSpPr>
          <p:nvPr/>
        </p:nvSpPr>
        <p:spPr bwMode="auto">
          <a:xfrm>
            <a:off x="3334708" y="977900"/>
            <a:ext cx="122238" cy="109537"/>
          </a:xfrm>
          <a:custGeom>
            <a:avLst/>
            <a:gdLst>
              <a:gd name="T0" fmla="*/ 25 w 50"/>
              <a:gd name="T1" fmla="*/ 0 h 44"/>
              <a:gd name="T2" fmla="*/ 5 w 50"/>
              <a:gd name="T3" fmla="*/ 13 h 44"/>
              <a:gd name="T4" fmla="*/ 16 w 50"/>
              <a:gd name="T5" fmla="*/ 42 h 44"/>
              <a:gd name="T6" fmla="*/ 25 w 50"/>
              <a:gd name="T7" fmla="*/ 44 h 44"/>
              <a:gd name="T8" fmla="*/ 45 w 50"/>
              <a:gd name="T9" fmla="*/ 32 h 44"/>
              <a:gd name="T10" fmla="*/ 34 w 50"/>
              <a:gd name="T11" fmla="*/ 2 h 44"/>
              <a:gd name="T12" fmla="*/ 25 w 50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4">
                <a:moveTo>
                  <a:pt x="25" y="0"/>
                </a:moveTo>
                <a:cubicBezTo>
                  <a:pt x="17" y="0"/>
                  <a:pt x="9" y="5"/>
                  <a:pt x="5" y="13"/>
                </a:cubicBezTo>
                <a:cubicBezTo>
                  <a:pt x="0" y="24"/>
                  <a:pt x="5" y="37"/>
                  <a:pt x="16" y="42"/>
                </a:cubicBezTo>
                <a:cubicBezTo>
                  <a:pt x="19" y="44"/>
                  <a:pt x="22" y="44"/>
                  <a:pt x="25" y="44"/>
                </a:cubicBezTo>
                <a:cubicBezTo>
                  <a:pt x="33" y="44"/>
                  <a:pt x="41" y="40"/>
                  <a:pt x="45" y="32"/>
                </a:cubicBezTo>
                <a:cubicBezTo>
                  <a:pt x="50" y="21"/>
                  <a:pt x="45" y="7"/>
                  <a:pt x="34" y="2"/>
                </a:cubicBezTo>
                <a:cubicBezTo>
                  <a:pt x="31" y="1"/>
                  <a:pt x="28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11"/>
          <p:cNvSpPr>
            <a:spLocks/>
          </p:cNvSpPr>
          <p:nvPr/>
        </p:nvSpPr>
        <p:spPr bwMode="auto">
          <a:xfrm>
            <a:off x="3523621" y="1111250"/>
            <a:ext cx="193675" cy="171450"/>
          </a:xfrm>
          <a:custGeom>
            <a:avLst/>
            <a:gdLst>
              <a:gd name="T0" fmla="*/ 39 w 78"/>
              <a:gd name="T1" fmla="*/ 0 h 69"/>
              <a:gd name="T2" fmla="*/ 8 w 78"/>
              <a:gd name="T3" fmla="*/ 20 h 69"/>
              <a:gd name="T4" fmla="*/ 24 w 78"/>
              <a:gd name="T5" fmla="*/ 66 h 69"/>
              <a:gd name="T6" fmla="*/ 39 w 78"/>
              <a:gd name="T7" fmla="*/ 69 h 69"/>
              <a:gd name="T8" fmla="*/ 70 w 78"/>
              <a:gd name="T9" fmla="*/ 49 h 69"/>
              <a:gd name="T10" fmla="*/ 53 w 78"/>
              <a:gd name="T11" fmla="*/ 3 h 69"/>
              <a:gd name="T12" fmla="*/ 39 w 78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9">
                <a:moveTo>
                  <a:pt x="39" y="0"/>
                </a:moveTo>
                <a:cubicBezTo>
                  <a:pt x="26" y="0"/>
                  <a:pt x="13" y="7"/>
                  <a:pt x="8" y="20"/>
                </a:cubicBezTo>
                <a:cubicBezTo>
                  <a:pt x="0" y="37"/>
                  <a:pt x="7" y="58"/>
                  <a:pt x="24" y="66"/>
                </a:cubicBezTo>
                <a:cubicBezTo>
                  <a:pt x="29" y="68"/>
                  <a:pt x="34" y="69"/>
                  <a:pt x="39" y="69"/>
                </a:cubicBezTo>
                <a:cubicBezTo>
                  <a:pt x="52" y="69"/>
                  <a:pt x="64" y="61"/>
                  <a:pt x="70" y="49"/>
                </a:cubicBezTo>
                <a:cubicBezTo>
                  <a:pt x="78" y="32"/>
                  <a:pt x="71" y="11"/>
                  <a:pt x="53" y="3"/>
                </a:cubicBezTo>
                <a:cubicBezTo>
                  <a:pt x="49" y="1"/>
                  <a:pt x="44" y="0"/>
                  <a:pt x="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12"/>
          <p:cNvSpPr>
            <a:spLocks/>
          </p:cNvSpPr>
          <p:nvPr/>
        </p:nvSpPr>
        <p:spPr bwMode="auto">
          <a:xfrm>
            <a:off x="2766383" y="3327400"/>
            <a:ext cx="123825" cy="111125"/>
          </a:xfrm>
          <a:custGeom>
            <a:avLst/>
            <a:gdLst>
              <a:gd name="T0" fmla="*/ 25 w 50"/>
              <a:gd name="T1" fmla="*/ 0 h 45"/>
              <a:gd name="T2" fmla="*/ 15 w 50"/>
              <a:gd name="T3" fmla="*/ 3 h 45"/>
              <a:gd name="T4" fmla="*/ 5 w 50"/>
              <a:gd name="T5" fmla="*/ 32 h 45"/>
              <a:gd name="T6" fmla="*/ 25 w 50"/>
              <a:gd name="T7" fmla="*/ 45 h 45"/>
              <a:gd name="T8" fmla="*/ 35 w 50"/>
              <a:gd name="T9" fmla="*/ 42 h 45"/>
              <a:gd name="T10" fmla="*/ 45 w 50"/>
              <a:gd name="T11" fmla="*/ 13 h 45"/>
              <a:gd name="T12" fmla="*/ 25 w 50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">
                <a:moveTo>
                  <a:pt x="25" y="0"/>
                </a:moveTo>
                <a:cubicBezTo>
                  <a:pt x="22" y="0"/>
                  <a:pt x="18" y="1"/>
                  <a:pt x="15" y="3"/>
                </a:cubicBezTo>
                <a:cubicBezTo>
                  <a:pt x="4" y="8"/>
                  <a:pt x="0" y="21"/>
                  <a:pt x="5" y="32"/>
                </a:cubicBezTo>
                <a:cubicBezTo>
                  <a:pt x="9" y="40"/>
                  <a:pt x="17" y="45"/>
                  <a:pt x="25" y="45"/>
                </a:cubicBezTo>
                <a:cubicBezTo>
                  <a:pt x="28" y="45"/>
                  <a:pt x="32" y="44"/>
                  <a:pt x="35" y="42"/>
                </a:cubicBezTo>
                <a:cubicBezTo>
                  <a:pt x="46" y="37"/>
                  <a:pt x="50" y="23"/>
                  <a:pt x="45" y="13"/>
                </a:cubicBezTo>
                <a:cubicBezTo>
                  <a:pt x="41" y="5"/>
                  <a:pt x="33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13"/>
          <p:cNvSpPr>
            <a:spLocks/>
          </p:cNvSpPr>
          <p:nvPr/>
        </p:nvSpPr>
        <p:spPr bwMode="auto">
          <a:xfrm>
            <a:off x="2747333" y="3576638"/>
            <a:ext cx="82550" cy="71437"/>
          </a:xfrm>
          <a:custGeom>
            <a:avLst/>
            <a:gdLst>
              <a:gd name="T0" fmla="*/ 17 w 34"/>
              <a:gd name="T1" fmla="*/ 0 h 29"/>
              <a:gd name="T2" fmla="*/ 10 w 34"/>
              <a:gd name="T3" fmla="*/ 1 h 29"/>
              <a:gd name="T4" fmla="*/ 4 w 34"/>
              <a:gd name="T5" fmla="*/ 21 h 29"/>
              <a:gd name="T6" fmla="*/ 17 w 34"/>
              <a:gd name="T7" fmla="*/ 29 h 29"/>
              <a:gd name="T8" fmla="*/ 24 w 34"/>
              <a:gd name="T9" fmla="*/ 28 h 29"/>
              <a:gd name="T10" fmla="*/ 30 w 34"/>
              <a:gd name="T11" fmla="*/ 8 h 29"/>
              <a:gd name="T12" fmla="*/ 17 w 34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29">
                <a:moveTo>
                  <a:pt x="17" y="0"/>
                </a:moveTo>
                <a:cubicBezTo>
                  <a:pt x="15" y="0"/>
                  <a:pt x="12" y="0"/>
                  <a:pt x="10" y="1"/>
                </a:cubicBezTo>
                <a:cubicBezTo>
                  <a:pt x="3" y="5"/>
                  <a:pt x="0" y="14"/>
                  <a:pt x="4" y="21"/>
                </a:cubicBezTo>
                <a:cubicBezTo>
                  <a:pt x="6" y="26"/>
                  <a:pt x="11" y="29"/>
                  <a:pt x="17" y="29"/>
                </a:cubicBezTo>
                <a:cubicBezTo>
                  <a:pt x="19" y="29"/>
                  <a:pt x="21" y="29"/>
                  <a:pt x="24" y="28"/>
                </a:cubicBezTo>
                <a:cubicBezTo>
                  <a:pt x="31" y="24"/>
                  <a:pt x="34" y="15"/>
                  <a:pt x="30" y="8"/>
                </a:cubicBezTo>
                <a:cubicBezTo>
                  <a:pt x="28" y="3"/>
                  <a:pt x="22" y="0"/>
                  <a:pt x="1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5939796" y="6151563"/>
            <a:ext cx="120650" cy="109537"/>
          </a:xfrm>
          <a:custGeom>
            <a:avLst/>
            <a:gdLst>
              <a:gd name="T0" fmla="*/ 24 w 49"/>
              <a:gd name="T1" fmla="*/ 0 h 44"/>
              <a:gd name="T2" fmla="*/ 8 w 49"/>
              <a:gd name="T3" fmla="*/ 7 h 44"/>
              <a:gd name="T4" fmla="*/ 9 w 49"/>
              <a:gd name="T5" fmla="*/ 38 h 44"/>
              <a:gd name="T6" fmla="*/ 24 w 49"/>
              <a:gd name="T7" fmla="*/ 44 h 44"/>
              <a:gd name="T8" fmla="*/ 40 w 49"/>
              <a:gd name="T9" fmla="*/ 37 h 44"/>
              <a:gd name="T10" fmla="*/ 39 w 49"/>
              <a:gd name="T11" fmla="*/ 6 h 44"/>
              <a:gd name="T12" fmla="*/ 24 w 49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44">
                <a:moveTo>
                  <a:pt x="24" y="0"/>
                </a:moveTo>
                <a:cubicBezTo>
                  <a:pt x="18" y="0"/>
                  <a:pt x="12" y="2"/>
                  <a:pt x="8" y="7"/>
                </a:cubicBezTo>
                <a:cubicBezTo>
                  <a:pt x="0" y="16"/>
                  <a:pt x="0" y="30"/>
                  <a:pt x="9" y="38"/>
                </a:cubicBezTo>
                <a:cubicBezTo>
                  <a:pt x="13" y="42"/>
                  <a:pt x="19" y="44"/>
                  <a:pt x="24" y="44"/>
                </a:cubicBezTo>
                <a:cubicBezTo>
                  <a:pt x="30" y="44"/>
                  <a:pt x="36" y="42"/>
                  <a:pt x="40" y="37"/>
                </a:cubicBezTo>
                <a:cubicBezTo>
                  <a:pt x="49" y="28"/>
                  <a:pt x="48" y="14"/>
                  <a:pt x="39" y="6"/>
                </a:cubicBezTo>
                <a:cubicBezTo>
                  <a:pt x="35" y="2"/>
                  <a:pt x="30" y="0"/>
                  <a:pt x="24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>
            <a:off x="5914396" y="5938838"/>
            <a:ext cx="80963" cy="74612"/>
          </a:xfrm>
          <a:custGeom>
            <a:avLst/>
            <a:gdLst>
              <a:gd name="T0" fmla="*/ 16 w 33"/>
              <a:gd name="T1" fmla="*/ 0 h 30"/>
              <a:gd name="T2" fmla="*/ 5 w 33"/>
              <a:gd name="T3" fmla="*/ 5 h 30"/>
              <a:gd name="T4" fmla="*/ 6 w 33"/>
              <a:gd name="T5" fmla="*/ 26 h 30"/>
              <a:gd name="T6" fmla="*/ 16 w 33"/>
              <a:gd name="T7" fmla="*/ 30 h 30"/>
              <a:gd name="T8" fmla="*/ 27 w 33"/>
              <a:gd name="T9" fmla="*/ 26 h 30"/>
              <a:gd name="T10" fmla="*/ 27 w 33"/>
              <a:gd name="T11" fmla="*/ 4 h 30"/>
              <a:gd name="T12" fmla="*/ 16 w 33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30">
                <a:moveTo>
                  <a:pt x="16" y="0"/>
                </a:moveTo>
                <a:cubicBezTo>
                  <a:pt x="12" y="0"/>
                  <a:pt x="8" y="2"/>
                  <a:pt x="5" y="5"/>
                </a:cubicBezTo>
                <a:cubicBezTo>
                  <a:pt x="0" y="11"/>
                  <a:pt x="0" y="21"/>
                  <a:pt x="6" y="26"/>
                </a:cubicBezTo>
                <a:cubicBezTo>
                  <a:pt x="9" y="29"/>
                  <a:pt x="13" y="30"/>
                  <a:pt x="16" y="30"/>
                </a:cubicBezTo>
                <a:cubicBezTo>
                  <a:pt x="20" y="30"/>
                  <a:pt x="24" y="29"/>
                  <a:pt x="27" y="26"/>
                </a:cubicBezTo>
                <a:cubicBezTo>
                  <a:pt x="33" y="19"/>
                  <a:pt x="33" y="10"/>
                  <a:pt x="27" y="4"/>
                </a:cubicBezTo>
                <a:cubicBezTo>
                  <a:pt x="24" y="2"/>
                  <a:pt x="20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16"/>
          <p:cNvSpPr>
            <a:spLocks/>
          </p:cNvSpPr>
          <p:nvPr/>
        </p:nvSpPr>
        <p:spPr bwMode="auto">
          <a:xfrm>
            <a:off x="6128708" y="5959475"/>
            <a:ext cx="188913" cy="168275"/>
          </a:xfrm>
          <a:custGeom>
            <a:avLst/>
            <a:gdLst>
              <a:gd name="T0" fmla="*/ 38 w 76"/>
              <a:gd name="T1" fmla="*/ 0 h 68"/>
              <a:gd name="T2" fmla="*/ 13 w 76"/>
              <a:gd name="T3" fmla="*/ 11 h 68"/>
              <a:gd name="T4" fmla="*/ 15 w 76"/>
              <a:gd name="T5" fmla="*/ 59 h 68"/>
              <a:gd name="T6" fmla="*/ 38 w 76"/>
              <a:gd name="T7" fmla="*/ 68 h 68"/>
              <a:gd name="T8" fmla="*/ 63 w 76"/>
              <a:gd name="T9" fmla="*/ 57 h 68"/>
              <a:gd name="T10" fmla="*/ 61 w 76"/>
              <a:gd name="T11" fmla="*/ 9 h 68"/>
              <a:gd name="T12" fmla="*/ 38 w 76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8">
                <a:moveTo>
                  <a:pt x="38" y="0"/>
                </a:moveTo>
                <a:cubicBezTo>
                  <a:pt x="29" y="0"/>
                  <a:pt x="19" y="3"/>
                  <a:pt x="13" y="11"/>
                </a:cubicBezTo>
                <a:cubicBezTo>
                  <a:pt x="0" y="25"/>
                  <a:pt x="1" y="46"/>
                  <a:pt x="15" y="59"/>
                </a:cubicBezTo>
                <a:cubicBezTo>
                  <a:pt x="21" y="65"/>
                  <a:pt x="30" y="68"/>
                  <a:pt x="38" y="68"/>
                </a:cubicBezTo>
                <a:cubicBezTo>
                  <a:pt x="47" y="68"/>
                  <a:pt x="56" y="65"/>
                  <a:pt x="63" y="57"/>
                </a:cubicBezTo>
                <a:cubicBezTo>
                  <a:pt x="76" y="43"/>
                  <a:pt x="75" y="22"/>
                  <a:pt x="61" y="9"/>
                </a:cubicBezTo>
                <a:cubicBezTo>
                  <a:pt x="55" y="3"/>
                  <a:pt x="46" y="0"/>
                  <a:pt x="38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9076696" y="4497388"/>
            <a:ext cx="115888" cy="107950"/>
          </a:xfrm>
          <a:custGeom>
            <a:avLst/>
            <a:gdLst>
              <a:gd name="T0" fmla="*/ 23 w 47"/>
              <a:gd name="T1" fmla="*/ 0 h 44"/>
              <a:gd name="T2" fmla="*/ 1 w 47"/>
              <a:gd name="T3" fmla="*/ 19 h 44"/>
              <a:gd name="T4" fmla="*/ 21 w 47"/>
              <a:gd name="T5" fmla="*/ 44 h 44"/>
              <a:gd name="T6" fmla="*/ 23 w 47"/>
              <a:gd name="T7" fmla="*/ 44 h 44"/>
              <a:gd name="T8" fmla="*/ 45 w 47"/>
              <a:gd name="T9" fmla="*/ 25 h 44"/>
              <a:gd name="T10" fmla="*/ 26 w 47"/>
              <a:gd name="T11" fmla="*/ 0 h 44"/>
              <a:gd name="T12" fmla="*/ 23 w 47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44">
                <a:moveTo>
                  <a:pt x="23" y="0"/>
                </a:moveTo>
                <a:cubicBezTo>
                  <a:pt x="12" y="0"/>
                  <a:pt x="3" y="8"/>
                  <a:pt x="1" y="19"/>
                </a:cubicBezTo>
                <a:cubicBezTo>
                  <a:pt x="0" y="32"/>
                  <a:pt x="8" y="43"/>
                  <a:pt x="21" y="44"/>
                </a:cubicBezTo>
                <a:cubicBezTo>
                  <a:pt x="21" y="44"/>
                  <a:pt x="22" y="44"/>
                  <a:pt x="23" y="44"/>
                </a:cubicBezTo>
                <a:cubicBezTo>
                  <a:pt x="34" y="44"/>
                  <a:pt x="44" y="36"/>
                  <a:pt x="45" y="25"/>
                </a:cubicBezTo>
                <a:cubicBezTo>
                  <a:pt x="47" y="13"/>
                  <a:pt x="38" y="2"/>
                  <a:pt x="26" y="0"/>
                </a:cubicBezTo>
                <a:cubicBezTo>
                  <a:pt x="25" y="0"/>
                  <a:pt x="2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18"/>
          <p:cNvSpPr>
            <a:spLocks/>
          </p:cNvSpPr>
          <p:nvPr/>
        </p:nvSpPr>
        <p:spPr bwMode="auto">
          <a:xfrm>
            <a:off x="8927471" y="4354513"/>
            <a:ext cx="77788" cy="73025"/>
          </a:xfrm>
          <a:custGeom>
            <a:avLst/>
            <a:gdLst>
              <a:gd name="T0" fmla="*/ 16 w 32"/>
              <a:gd name="T1" fmla="*/ 0 h 30"/>
              <a:gd name="T2" fmla="*/ 1 w 32"/>
              <a:gd name="T3" fmla="*/ 13 h 30"/>
              <a:gd name="T4" fmla="*/ 14 w 32"/>
              <a:gd name="T5" fmla="*/ 30 h 30"/>
              <a:gd name="T6" fmla="*/ 16 w 32"/>
              <a:gd name="T7" fmla="*/ 30 h 30"/>
              <a:gd name="T8" fmla="*/ 31 w 32"/>
              <a:gd name="T9" fmla="*/ 17 h 30"/>
              <a:gd name="T10" fmla="*/ 18 w 32"/>
              <a:gd name="T11" fmla="*/ 0 h 30"/>
              <a:gd name="T12" fmla="*/ 16 w 32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30">
                <a:moveTo>
                  <a:pt x="16" y="0"/>
                </a:moveTo>
                <a:cubicBezTo>
                  <a:pt x="9" y="0"/>
                  <a:pt x="2" y="6"/>
                  <a:pt x="1" y="13"/>
                </a:cubicBezTo>
                <a:cubicBezTo>
                  <a:pt x="0" y="21"/>
                  <a:pt x="6" y="29"/>
                  <a:pt x="14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24" y="30"/>
                  <a:pt x="30" y="24"/>
                  <a:pt x="31" y="17"/>
                </a:cubicBezTo>
                <a:cubicBezTo>
                  <a:pt x="32" y="9"/>
                  <a:pt x="26" y="1"/>
                  <a:pt x="18" y="0"/>
                </a:cubicBezTo>
                <a:cubicBezTo>
                  <a:pt x="17" y="0"/>
                  <a:pt x="17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9133846" y="4203700"/>
            <a:ext cx="180975" cy="169862"/>
          </a:xfrm>
          <a:custGeom>
            <a:avLst/>
            <a:gdLst>
              <a:gd name="T0" fmla="*/ 36 w 73"/>
              <a:gd name="T1" fmla="*/ 0 h 69"/>
              <a:gd name="T2" fmla="*/ 2 w 73"/>
              <a:gd name="T3" fmla="*/ 30 h 69"/>
              <a:gd name="T4" fmla="*/ 32 w 73"/>
              <a:gd name="T5" fmla="*/ 69 h 69"/>
              <a:gd name="T6" fmla="*/ 36 w 73"/>
              <a:gd name="T7" fmla="*/ 69 h 69"/>
              <a:gd name="T8" fmla="*/ 70 w 73"/>
              <a:gd name="T9" fmla="*/ 39 h 69"/>
              <a:gd name="T10" fmla="*/ 41 w 73"/>
              <a:gd name="T11" fmla="*/ 1 h 69"/>
              <a:gd name="T12" fmla="*/ 36 w 73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69">
                <a:moveTo>
                  <a:pt x="36" y="0"/>
                </a:moveTo>
                <a:cubicBezTo>
                  <a:pt x="19" y="0"/>
                  <a:pt x="4" y="13"/>
                  <a:pt x="2" y="30"/>
                </a:cubicBezTo>
                <a:cubicBezTo>
                  <a:pt x="0" y="49"/>
                  <a:pt x="13" y="67"/>
                  <a:pt x="32" y="69"/>
                </a:cubicBezTo>
                <a:cubicBezTo>
                  <a:pt x="33" y="69"/>
                  <a:pt x="35" y="69"/>
                  <a:pt x="36" y="69"/>
                </a:cubicBezTo>
                <a:cubicBezTo>
                  <a:pt x="53" y="69"/>
                  <a:pt x="68" y="57"/>
                  <a:pt x="70" y="39"/>
                </a:cubicBezTo>
                <a:cubicBezTo>
                  <a:pt x="73" y="20"/>
                  <a:pt x="59" y="3"/>
                  <a:pt x="41" y="1"/>
                </a:cubicBezTo>
                <a:cubicBezTo>
                  <a:pt x="39" y="1"/>
                  <a:pt x="38" y="0"/>
                  <a:pt x="3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5838196" y="736600"/>
            <a:ext cx="112713" cy="107950"/>
          </a:xfrm>
          <a:custGeom>
            <a:avLst/>
            <a:gdLst>
              <a:gd name="T0" fmla="*/ 23 w 46"/>
              <a:gd name="T1" fmla="*/ 0 h 44"/>
              <a:gd name="T2" fmla="*/ 21 w 46"/>
              <a:gd name="T3" fmla="*/ 0 h 44"/>
              <a:gd name="T4" fmla="*/ 1 w 46"/>
              <a:gd name="T5" fmla="*/ 25 h 44"/>
              <a:gd name="T6" fmla="*/ 23 w 46"/>
              <a:gd name="T7" fmla="*/ 44 h 44"/>
              <a:gd name="T8" fmla="*/ 25 w 46"/>
              <a:gd name="T9" fmla="*/ 44 h 44"/>
              <a:gd name="T10" fmla="*/ 45 w 46"/>
              <a:gd name="T11" fmla="*/ 20 h 44"/>
              <a:gd name="T12" fmla="*/ 23 w 46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44">
                <a:moveTo>
                  <a:pt x="23" y="0"/>
                </a:moveTo>
                <a:cubicBezTo>
                  <a:pt x="22" y="0"/>
                  <a:pt x="21" y="0"/>
                  <a:pt x="21" y="0"/>
                </a:cubicBezTo>
                <a:cubicBezTo>
                  <a:pt x="8" y="2"/>
                  <a:pt x="0" y="13"/>
                  <a:pt x="1" y="25"/>
                </a:cubicBezTo>
                <a:cubicBezTo>
                  <a:pt x="2" y="36"/>
                  <a:pt x="12" y="44"/>
                  <a:pt x="23" y="44"/>
                </a:cubicBezTo>
                <a:cubicBezTo>
                  <a:pt x="24" y="44"/>
                  <a:pt x="25" y="44"/>
                  <a:pt x="25" y="44"/>
                </a:cubicBezTo>
                <a:cubicBezTo>
                  <a:pt x="38" y="43"/>
                  <a:pt x="46" y="32"/>
                  <a:pt x="45" y="20"/>
                </a:cubicBezTo>
                <a:cubicBezTo>
                  <a:pt x="44" y="9"/>
                  <a:pt x="3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21"/>
          <p:cNvSpPr>
            <a:spLocks/>
          </p:cNvSpPr>
          <p:nvPr/>
        </p:nvSpPr>
        <p:spPr bwMode="auto">
          <a:xfrm>
            <a:off x="5973133" y="554038"/>
            <a:ext cx="77788" cy="74612"/>
          </a:xfrm>
          <a:custGeom>
            <a:avLst/>
            <a:gdLst>
              <a:gd name="T0" fmla="*/ 15 w 31"/>
              <a:gd name="T1" fmla="*/ 0 h 30"/>
              <a:gd name="T2" fmla="*/ 14 w 31"/>
              <a:gd name="T3" fmla="*/ 0 h 30"/>
              <a:gd name="T4" fmla="*/ 1 w 31"/>
              <a:gd name="T5" fmla="*/ 16 h 30"/>
              <a:gd name="T6" fmla="*/ 15 w 31"/>
              <a:gd name="T7" fmla="*/ 30 h 30"/>
              <a:gd name="T8" fmla="*/ 17 w 31"/>
              <a:gd name="T9" fmla="*/ 29 h 30"/>
              <a:gd name="T10" fmla="*/ 30 w 31"/>
              <a:gd name="T11" fmla="*/ 13 h 30"/>
              <a:gd name="T12" fmla="*/ 15 w 31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30">
                <a:moveTo>
                  <a:pt x="15" y="0"/>
                </a:moveTo>
                <a:cubicBezTo>
                  <a:pt x="15" y="0"/>
                  <a:pt x="14" y="0"/>
                  <a:pt x="14" y="0"/>
                </a:cubicBezTo>
                <a:cubicBezTo>
                  <a:pt x="6" y="1"/>
                  <a:pt x="0" y="8"/>
                  <a:pt x="1" y="16"/>
                </a:cubicBezTo>
                <a:cubicBezTo>
                  <a:pt x="1" y="24"/>
                  <a:pt x="8" y="30"/>
                  <a:pt x="15" y="30"/>
                </a:cubicBezTo>
                <a:cubicBezTo>
                  <a:pt x="16" y="30"/>
                  <a:pt x="16" y="30"/>
                  <a:pt x="17" y="29"/>
                </a:cubicBezTo>
                <a:cubicBezTo>
                  <a:pt x="25" y="29"/>
                  <a:pt x="31" y="21"/>
                  <a:pt x="30" y="13"/>
                </a:cubicBezTo>
                <a:cubicBezTo>
                  <a:pt x="29" y="5"/>
                  <a:pt x="23" y="0"/>
                  <a:pt x="1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22"/>
          <p:cNvSpPr>
            <a:spLocks/>
          </p:cNvSpPr>
          <p:nvPr/>
        </p:nvSpPr>
        <p:spPr bwMode="auto">
          <a:xfrm>
            <a:off x="6082671" y="728663"/>
            <a:ext cx="177800" cy="171450"/>
          </a:xfrm>
          <a:custGeom>
            <a:avLst/>
            <a:gdLst>
              <a:gd name="T0" fmla="*/ 36 w 72"/>
              <a:gd name="T1" fmla="*/ 1 h 69"/>
              <a:gd name="T2" fmla="*/ 32 w 72"/>
              <a:gd name="T3" fmla="*/ 1 h 69"/>
              <a:gd name="T4" fmla="*/ 2 w 72"/>
              <a:gd name="T5" fmla="*/ 39 h 69"/>
              <a:gd name="T6" fmla="*/ 36 w 72"/>
              <a:gd name="T7" fmla="*/ 69 h 69"/>
              <a:gd name="T8" fmla="*/ 40 w 72"/>
              <a:gd name="T9" fmla="*/ 69 h 69"/>
              <a:gd name="T10" fmla="*/ 70 w 72"/>
              <a:gd name="T11" fmla="*/ 31 h 69"/>
              <a:gd name="T12" fmla="*/ 36 w 72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69">
                <a:moveTo>
                  <a:pt x="36" y="1"/>
                </a:moveTo>
                <a:cubicBezTo>
                  <a:pt x="35" y="1"/>
                  <a:pt x="33" y="1"/>
                  <a:pt x="32" y="1"/>
                </a:cubicBezTo>
                <a:cubicBezTo>
                  <a:pt x="13" y="3"/>
                  <a:pt x="0" y="20"/>
                  <a:pt x="2" y="39"/>
                </a:cubicBezTo>
                <a:cubicBezTo>
                  <a:pt x="4" y="56"/>
                  <a:pt x="19" y="69"/>
                  <a:pt x="36" y="69"/>
                </a:cubicBezTo>
                <a:cubicBezTo>
                  <a:pt x="37" y="69"/>
                  <a:pt x="38" y="69"/>
                  <a:pt x="40" y="69"/>
                </a:cubicBezTo>
                <a:cubicBezTo>
                  <a:pt x="59" y="67"/>
                  <a:pt x="72" y="50"/>
                  <a:pt x="70" y="31"/>
                </a:cubicBezTo>
                <a:cubicBezTo>
                  <a:pt x="68" y="14"/>
                  <a:pt x="53" y="0"/>
                  <a:pt x="36" y="1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23"/>
          <p:cNvSpPr>
            <a:spLocks/>
          </p:cNvSpPr>
          <p:nvPr/>
        </p:nvSpPr>
        <p:spPr bwMode="auto">
          <a:xfrm>
            <a:off x="7078033" y="2033588"/>
            <a:ext cx="2700338" cy="2454275"/>
          </a:xfrm>
          <a:custGeom>
            <a:avLst/>
            <a:gdLst>
              <a:gd name="T0" fmla="*/ 1048 w 1094"/>
              <a:gd name="T1" fmla="*/ 460 h 994"/>
              <a:gd name="T2" fmla="*/ 837 w 1094"/>
              <a:gd name="T3" fmla="*/ 368 h 994"/>
              <a:gd name="T4" fmla="*/ 806 w 1094"/>
              <a:gd name="T5" fmla="*/ 369 h 994"/>
              <a:gd name="T6" fmla="*/ 718 w 1094"/>
              <a:gd name="T7" fmla="*/ 169 h 994"/>
              <a:gd name="T8" fmla="*/ 567 w 1094"/>
              <a:gd name="T9" fmla="*/ 113 h 994"/>
              <a:gd name="T10" fmla="*/ 445 w 1094"/>
              <a:gd name="T11" fmla="*/ 138 h 994"/>
              <a:gd name="T12" fmla="*/ 183 w 1094"/>
              <a:gd name="T13" fmla="*/ 0 h 994"/>
              <a:gd name="T14" fmla="*/ 167 w 1094"/>
              <a:gd name="T15" fmla="*/ 1 h 994"/>
              <a:gd name="T16" fmla="*/ 0 w 1094"/>
              <a:gd name="T17" fmla="*/ 54 h 994"/>
              <a:gd name="T18" fmla="*/ 35 w 1094"/>
              <a:gd name="T19" fmla="*/ 154 h 994"/>
              <a:gd name="T20" fmla="*/ 93 w 1094"/>
              <a:gd name="T21" fmla="*/ 149 h 994"/>
              <a:gd name="T22" fmla="*/ 317 w 1094"/>
              <a:gd name="T23" fmla="*/ 308 h 994"/>
              <a:gd name="T24" fmla="*/ 335 w 1094"/>
              <a:gd name="T25" fmla="*/ 308 h 994"/>
              <a:gd name="T26" fmla="*/ 573 w 1094"/>
              <a:gd name="T27" fmla="*/ 460 h 994"/>
              <a:gd name="T28" fmla="*/ 581 w 1094"/>
              <a:gd name="T29" fmla="*/ 809 h 994"/>
              <a:gd name="T30" fmla="*/ 350 w 1094"/>
              <a:gd name="T31" fmla="*/ 979 h 994"/>
              <a:gd name="T32" fmla="*/ 406 w 1094"/>
              <a:gd name="T33" fmla="*/ 990 h 994"/>
              <a:gd name="T34" fmla="*/ 458 w 1094"/>
              <a:gd name="T35" fmla="*/ 994 h 994"/>
              <a:gd name="T36" fmla="*/ 696 w 1094"/>
              <a:gd name="T37" fmla="*/ 848 h 994"/>
              <a:gd name="T38" fmla="*/ 767 w 1094"/>
              <a:gd name="T39" fmla="*/ 860 h 994"/>
              <a:gd name="T40" fmla="*/ 904 w 1094"/>
              <a:gd name="T41" fmla="*/ 786 h 994"/>
              <a:gd name="T42" fmla="*/ 1056 w 1094"/>
              <a:gd name="T43" fmla="*/ 675 h 994"/>
              <a:gd name="T44" fmla="*/ 1048 w 1094"/>
              <a:gd name="T45" fmla="*/ 460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4" h="994">
                <a:moveTo>
                  <a:pt x="1048" y="460"/>
                </a:moveTo>
                <a:cubicBezTo>
                  <a:pt x="987" y="380"/>
                  <a:pt x="890" y="368"/>
                  <a:pt x="837" y="368"/>
                </a:cubicBezTo>
                <a:cubicBezTo>
                  <a:pt x="824" y="368"/>
                  <a:pt x="814" y="368"/>
                  <a:pt x="806" y="369"/>
                </a:cubicBezTo>
                <a:cubicBezTo>
                  <a:pt x="811" y="334"/>
                  <a:pt x="809" y="252"/>
                  <a:pt x="718" y="169"/>
                </a:cubicBezTo>
                <a:cubicBezTo>
                  <a:pt x="677" y="132"/>
                  <a:pt x="626" y="113"/>
                  <a:pt x="567" y="113"/>
                </a:cubicBezTo>
                <a:cubicBezTo>
                  <a:pt x="512" y="113"/>
                  <a:pt x="465" y="130"/>
                  <a:pt x="445" y="138"/>
                </a:cubicBezTo>
                <a:cubicBezTo>
                  <a:pt x="427" y="103"/>
                  <a:pt x="359" y="0"/>
                  <a:pt x="183" y="0"/>
                </a:cubicBezTo>
                <a:cubicBezTo>
                  <a:pt x="178" y="0"/>
                  <a:pt x="172" y="0"/>
                  <a:pt x="167" y="1"/>
                </a:cubicBezTo>
                <a:cubicBezTo>
                  <a:pt x="94" y="3"/>
                  <a:pt x="40" y="25"/>
                  <a:pt x="0" y="54"/>
                </a:cubicBezTo>
                <a:cubicBezTo>
                  <a:pt x="20" y="93"/>
                  <a:pt x="30" y="130"/>
                  <a:pt x="35" y="154"/>
                </a:cubicBezTo>
                <a:cubicBezTo>
                  <a:pt x="55" y="151"/>
                  <a:pt x="75" y="149"/>
                  <a:pt x="93" y="149"/>
                </a:cubicBezTo>
                <a:cubicBezTo>
                  <a:pt x="244" y="149"/>
                  <a:pt x="300" y="261"/>
                  <a:pt x="317" y="308"/>
                </a:cubicBezTo>
                <a:cubicBezTo>
                  <a:pt x="323" y="308"/>
                  <a:pt x="329" y="308"/>
                  <a:pt x="335" y="308"/>
                </a:cubicBezTo>
                <a:cubicBezTo>
                  <a:pt x="426" y="308"/>
                  <a:pt x="517" y="366"/>
                  <a:pt x="573" y="460"/>
                </a:cubicBezTo>
                <a:cubicBezTo>
                  <a:pt x="638" y="570"/>
                  <a:pt x="641" y="701"/>
                  <a:pt x="581" y="809"/>
                </a:cubicBezTo>
                <a:cubicBezTo>
                  <a:pt x="523" y="915"/>
                  <a:pt x="434" y="961"/>
                  <a:pt x="350" y="979"/>
                </a:cubicBezTo>
                <a:cubicBezTo>
                  <a:pt x="367" y="983"/>
                  <a:pt x="385" y="987"/>
                  <a:pt x="406" y="990"/>
                </a:cubicBezTo>
                <a:cubicBezTo>
                  <a:pt x="423" y="992"/>
                  <a:pt x="441" y="994"/>
                  <a:pt x="458" y="994"/>
                </a:cubicBezTo>
                <a:cubicBezTo>
                  <a:pt x="611" y="994"/>
                  <a:pt x="678" y="883"/>
                  <a:pt x="696" y="848"/>
                </a:cubicBezTo>
                <a:cubicBezTo>
                  <a:pt x="721" y="856"/>
                  <a:pt x="745" y="860"/>
                  <a:pt x="767" y="860"/>
                </a:cubicBezTo>
                <a:cubicBezTo>
                  <a:pt x="852" y="860"/>
                  <a:pt x="893" y="805"/>
                  <a:pt x="904" y="786"/>
                </a:cubicBezTo>
                <a:cubicBezTo>
                  <a:pt x="965" y="784"/>
                  <a:pt x="1023" y="742"/>
                  <a:pt x="1056" y="675"/>
                </a:cubicBezTo>
                <a:cubicBezTo>
                  <a:pt x="1094" y="599"/>
                  <a:pt x="1091" y="517"/>
                  <a:pt x="1048" y="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24"/>
          <p:cNvSpPr>
            <a:spLocks/>
          </p:cNvSpPr>
          <p:nvPr/>
        </p:nvSpPr>
        <p:spPr bwMode="auto">
          <a:xfrm>
            <a:off x="4012571" y="833438"/>
            <a:ext cx="2476500" cy="1300162"/>
          </a:xfrm>
          <a:custGeom>
            <a:avLst/>
            <a:gdLst>
              <a:gd name="T0" fmla="*/ 118 w 1003"/>
              <a:gd name="T1" fmla="*/ 487 h 527"/>
              <a:gd name="T2" fmla="*/ 168 w 1003"/>
              <a:gd name="T3" fmla="*/ 527 h 527"/>
              <a:gd name="T4" fmla="*/ 335 w 1003"/>
              <a:gd name="T5" fmla="*/ 484 h 527"/>
              <a:gd name="T6" fmla="*/ 500 w 1003"/>
              <a:gd name="T7" fmla="*/ 515 h 527"/>
              <a:gd name="T8" fmla="*/ 870 w 1003"/>
              <a:gd name="T9" fmla="*/ 327 h 527"/>
              <a:gd name="T10" fmla="*/ 892 w 1003"/>
              <a:gd name="T11" fmla="*/ 327 h 527"/>
              <a:gd name="T12" fmla="*/ 1003 w 1003"/>
              <a:gd name="T13" fmla="*/ 343 h 527"/>
              <a:gd name="T14" fmla="*/ 981 w 1003"/>
              <a:gd name="T15" fmla="*/ 273 h 527"/>
              <a:gd name="T16" fmla="*/ 880 w 1003"/>
              <a:gd name="T17" fmla="*/ 208 h 527"/>
              <a:gd name="T18" fmla="*/ 868 w 1003"/>
              <a:gd name="T19" fmla="*/ 209 h 527"/>
              <a:gd name="T20" fmla="*/ 772 w 1003"/>
              <a:gd name="T21" fmla="*/ 138 h 527"/>
              <a:gd name="T22" fmla="*/ 742 w 1003"/>
              <a:gd name="T23" fmla="*/ 141 h 527"/>
              <a:gd name="T24" fmla="*/ 574 w 1003"/>
              <a:gd name="T25" fmla="*/ 0 h 527"/>
              <a:gd name="T26" fmla="*/ 565 w 1003"/>
              <a:gd name="T27" fmla="*/ 0 h 527"/>
              <a:gd name="T28" fmla="*/ 402 w 1003"/>
              <a:gd name="T29" fmla="*/ 85 h 527"/>
              <a:gd name="T30" fmla="*/ 327 w 1003"/>
              <a:gd name="T31" fmla="*/ 70 h 527"/>
              <a:gd name="T32" fmla="*/ 233 w 1003"/>
              <a:gd name="T33" fmla="*/ 105 h 527"/>
              <a:gd name="T34" fmla="*/ 178 w 1003"/>
              <a:gd name="T35" fmla="*/ 228 h 527"/>
              <a:gd name="T36" fmla="*/ 160 w 1003"/>
              <a:gd name="T37" fmla="*/ 228 h 527"/>
              <a:gd name="T38" fmla="*/ 29 w 1003"/>
              <a:gd name="T39" fmla="*/ 285 h 527"/>
              <a:gd name="T40" fmla="*/ 23 w 1003"/>
              <a:gd name="T41" fmla="*/ 418 h 527"/>
              <a:gd name="T42" fmla="*/ 118 w 1003"/>
              <a:gd name="T43" fmla="*/ 487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03" h="527">
                <a:moveTo>
                  <a:pt x="118" y="487"/>
                </a:moveTo>
                <a:cubicBezTo>
                  <a:pt x="123" y="496"/>
                  <a:pt x="138" y="517"/>
                  <a:pt x="168" y="527"/>
                </a:cubicBezTo>
                <a:cubicBezTo>
                  <a:pt x="217" y="498"/>
                  <a:pt x="273" y="484"/>
                  <a:pt x="335" y="484"/>
                </a:cubicBezTo>
                <a:cubicBezTo>
                  <a:pt x="405" y="484"/>
                  <a:pt x="465" y="502"/>
                  <a:pt x="500" y="515"/>
                </a:cubicBezTo>
                <a:cubicBezTo>
                  <a:pt x="531" y="460"/>
                  <a:pt x="631" y="327"/>
                  <a:pt x="870" y="327"/>
                </a:cubicBezTo>
                <a:cubicBezTo>
                  <a:pt x="877" y="327"/>
                  <a:pt x="884" y="327"/>
                  <a:pt x="892" y="327"/>
                </a:cubicBezTo>
                <a:cubicBezTo>
                  <a:pt x="933" y="328"/>
                  <a:pt x="970" y="334"/>
                  <a:pt x="1003" y="343"/>
                </a:cubicBezTo>
                <a:cubicBezTo>
                  <a:pt x="1001" y="319"/>
                  <a:pt x="994" y="295"/>
                  <a:pt x="981" y="273"/>
                </a:cubicBezTo>
                <a:cubicBezTo>
                  <a:pt x="957" y="233"/>
                  <a:pt x="919" y="208"/>
                  <a:pt x="880" y="208"/>
                </a:cubicBezTo>
                <a:cubicBezTo>
                  <a:pt x="876" y="208"/>
                  <a:pt x="872" y="208"/>
                  <a:pt x="868" y="209"/>
                </a:cubicBezTo>
                <a:cubicBezTo>
                  <a:pt x="862" y="190"/>
                  <a:pt x="840" y="138"/>
                  <a:pt x="772" y="138"/>
                </a:cubicBezTo>
                <a:cubicBezTo>
                  <a:pt x="763" y="138"/>
                  <a:pt x="753" y="139"/>
                  <a:pt x="742" y="141"/>
                </a:cubicBezTo>
                <a:cubicBezTo>
                  <a:pt x="736" y="110"/>
                  <a:pt x="707" y="4"/>
                  <a:pt x="574" y="0"/>
                </a:cubicBezTo>
                <a:cubicBezTo>
                  <a:pt x="571" y="0"/>
                  <a:pt x="568" y="0"/>
                  <a:pt x="565" y="0"/>
                </a:cubicBezTo>
                <a:cubicBezTo>
                  <a:pt x="455" y="0"/>
                  <a:pt x="413" y="64"/>
                  <a:pt x="402" y="85"/>
                </a:cubicBezTo>
                <a:cubicBezTo>
                  <a:pt x="390" y="80"/>
                  <a:pt x="361" y="70"/>
                  <a:pt x="327" y="70"/>
                </a:cubicBezTo>
                <a:cubicBezTo>
                  <a:pt x="290" y="70"/>
                  <a:pt x="258" y="82"/>
                  <a:pt x="233" y="105"/>
                </a:cubicBezTo>
                <a:cubicBezTo>
                  <a:pt x="177" y="156"/>
                  <a:pt x="176" y="207"/>
                  <a:pt x="178" y="228"/>
                </a:cubicBezTo>
                <a:cubicBezTo>
                  <a:pt x="173" y="228"/>
                  <a:pt x="167" y="228"/>
                  <a:pt x="160" y="228"/>
                </a:cubicBezTo>
                <a:cubicBezTo>
                  <a:pt x="127" y="228"/>
                  <a:pt x="66" y="235"/>
                  <a:pt x="29" y="285"/>
                </a:cubicBezTo>
                <a:cubicBezTo>
                  <a:pt x="2" y="320"/>
                  <a:pt x="0" y="371"/>
                  <a:pt x="23" y="418"/>
                </a:cubicBezTo>
                <a:cubicBezTo>
                  <a:pt x="44" y="460"/>
                  <a:pt x="80" y="486"/>
                  <a:pt x="118" y="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25"/>
          <p:cNvSpPr>
            <a:spLocks/>
          </p:cNvSpPr>
          <p:nvPr/>
        </p:nvSpPr>
        <p:spPr bwMode="auto">
          <a:xfrm>
            <a:off x="2480633" y="1860550"/>
            <a:ext cx="1949450" cy="1423987"/>
          </a:xfrm>
          <a:custGeom>
            <a:avLst/>
            <a:gdLst>
              <a:gd name="T0" fmla="*/ 268 w 790"/>
              <a:gd name="T1" fmla="*/ 571 h 577"/>
              <a:gd name="T2" fmla="*/ 279 w 790"/>
              <a:gd name="T3" fmla="*/ 555 h 577"/>
              <a:gd name="T4" fmla="*/ 582 w 790"/>
              <a:gd name="T5" fmla="*/ 421 h 577"/>
              <a:gd name="T6" fmla="*/ 611 w 790"/>
              <a:gd name="T7" fmla="*/ 422 h 577"/>
              <a:gd name="T8" fmla="*/ 738 w 790"/>
              <a:gd name="T9" fmla="*/ 149 h 577"/>
              <a:gd name="T10" fmla="*/ 790 w 790"/>
              <a:gd name="T11" fmla="*/ 110 h 577"/>
              <a:gd name="T12" fmla="*/ 622 w 790"/>
              <a:gd name="T13" fmla="*/ 0 h 577"/>
              <a:gd name="T14" fmla="*/ 612 w 790"/>
              <a:gd name="T15" fmla="*/ 0 h 577"/>
              <a:gd name="T16" fmla="*/ 435 w 790"/>
              <a:gd name="T17" fmla="*/ 93 h 577"/>
              <a:gd name="T18" fmla="*/ 353 w 790"/>
              <a:gd name="T19" fmla="*/ 76 h 577"/>
              <a:gd name="T20" fmla="*/ 252 w 790"/>
              <a:gd name="T21" fmla="*/ 114 h 577"/>
              <a:gd name="T22" fmla="*/ 193 w 790"/>
              <a:gd name="T23" fmla="*/ 248 h 577"/>
              <a:gd name="T24" fmla="*/ 172 w 790"/>
              <a:gd name="T25" fmla="*/ 247 h 577"/>
              <a:gd name="T26" fmla="*/ 31 w 790"/>
              <a:gd name="T27" fmla="*/ 309 h 577"/>
              <a:gd name="T28" fmla="*/ 25 w 790"/>
              <a:gd name="T29" fmla="*/ 453 h 577"/>
              <a:gd name="T30" fmla="*/ 127 w 790"/>
              <a:gd name="T31" fmla="*/ 528 h 577"/>
              <a:gd name="T32" fmla="*/ 219 w 790"/>
              <a:gd name="T33" fmla="*/ 577 h 577"/>
              <a:gd name="T34" fmla="*/ 267 w 790"/>
              <a:gd name="T35" fmla="*/ 570 h 577"/>
              <a:gd name="T36" fmla="*/ 268 w 790"/>
              <a:gd name="T37" fmla="*/ 571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0" h="577">
                <a:moveTo>
                  <a:pt x="268" y="571"/>
                </a:moveTo>
                <a:cubicBezTo>
                  <a:pt x="271" y="565"/>
                  <a:pt x="275" y="560"/>
                  <a:pt x="279" y="555"/>
                </a:cubicBezTo>
                <a:cubicBezTo>
                  <a:pt x="366" y="439"/>
                  <a:pt x="506" y="421"/>
                  <a:pt x="582" y="421"/>
                </a:cubicBezTo>
                <a:cubicBezTo>
                  <a:pt x="591" y="421"/>
                  <a:pt x="601" y="421"/>
                  <a:pt x="611" y="422"/>
                </a:cubicBezTo>
                <a:cubicBezTo>
                  <a:pt x="607" y="368"/>
                  <a:pt x="618" y="257"/>
                  <a:pt x="738" y="149"/>
                </a:cubicBezTo>
                <a:cubicBezTo>
                  <a:pt x="754" y="134"/>
                  <a:pt x="772" y="121"/>
                  <a:pt x="790" y="110"/>
                </a:cubicBezTo>
                <a:cubicBezTo>
                  <a:pt x="771" y="65"/>
                  <a:pt x="725" y="4"/>
                  <a:pt x="622" y="0"/>
                </a:cubicBezTo>
                <a:cubicBezTo>
                  <a:pt x="618" y="0"/>
                  <a:pt x="615" y="0"/>
                  <a:pt x="612" y="0"/>
                </a:cubicBezTo>
                <a:cubicBezTo>
                  <a:pt x="493" y="0"/>
                  <a:pt x="447" y="69"/>
                  <a:pt x="435" y="93"/>
                </a:cubicBezTo>
                <a:cubicBezTo>
                  <a:pt x="422" y="87"/>
                  <a:pt x="390" y="76"/>
                  <a:pt x="353" y="76"/>
                </a:cubicBezTo>
                <a:cubicBezTo>
                  <a:pt x="313" y="76"/>
                  <a:pt x="279" y="89"/>
                  <a:pt x="252" y="114"/>
                </a:cubicBezTo>
                <a:cubicBezTo>
                  <a:pt x="191" y="169"/>
                  <a:pt x="190" y="224"/>
                  <a:pt x="193" y="248"/>
                </a:cubicBezTo>
                <a:cubicBezTo>
                  <a:pt x="188" y="247"/>
                  <a:pt x="181" y="247"/>
                  <a:pt x="172" y="247"/>
                </a:cubicBezTo>
                <a:cubicBezTo>
                  <a:pt x="137" y="247"/>
                  <a:pt x="71" y="255"/>
                  <a:pt x="31" y="309"/>
                </a:cubicBezTo>
                <a:cubicBezTo>
                  <a:pt x="2" y="347"/>
                  <a:pt x="0" y="403"/>
                  <a:pt x="25" y="453"/>
                </a:cubicBezTo>
                <a:cubicBezTo>
                  <a:pt x="47" y="498"/>
                  <a:pt x="86" y="526"/>
                  <a:pt x="127" y="528"/>
                </a:cubicBezTo>
                <a:cubicBezTo>
                  <a:pt x="135" y="541"/>
                  <a:pt x="162" y="577"/>
                  <a:pt x="219" y="577"/>
                </a:cubicBezTo>
                <a:cubicBezTo>
                  <a:pt x="234" y="577"/>
                  <a:pt x="250" y="575"/>
                  <a:pt x="267" y="570"/>
                </a:cubicBezTo>
                <a:lnTo>
                  <a:pt x="268" y="571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26"/>
          <p:cNvSpPr>
            <a:spLocks/>
          </p:cNvSpPr>
          <p:nvPr/>
        </p:nvSpPr>
        <p:spPr bwMode="auto">
          <a:xfrm>
            <a:off x="6922458" y="4411663"/>
            <a:ext cx="1228725" cy="606425"/>
          </a:xfrm>
          <a:custGeom>
            <a:avLst/>
            <a:gdLst>
              <a:gd name="T0" fmla="*/ 468 w 498"/>
              <a:gd name="T1" fmla="*/ 0 h 246"/>
              <a:gd name="T2" fmla="*/ 317 w 498"/>
              <a:gd name="T3" fmla="*/ 26 h 246"/>
              <a:gd name="T4" fmla="*/ 206 w 498"/>
              <a:gd name="T5" fmla="*/ 14 h 246"/>
              <a:gd name="T6" fmla="*/ 0 w 498"/>
              <a:gd name="T7" fmla="*/ 211 h 246"/>
              <a:gd name="T8" fmla="*/ 82 w 498"/>
              <a:gd name="T9" fmla="*/ 246 h 246"/>
              <a:gd name="T10" fmla="*/ 103 w 498"/>
              <a:gd name="T11" fmla="*/ 244 h 246"/>
              <a:gd name="T12" fmla="*/ 195 w 498"/>
              <a:gd name="T13" fmla="*/ 191 h 246"/>
              <a:gd name="T14" fmla="*/ 268 w 498"/>
              <a:gd name="T15" fmla="*/ 226 h 246"/>
              <a:gd name="T16" fmla="*/ 285 w 498"/>
              <a:gd name="T17" fmla="*/ 225 h 246"/>
              <a:gd name="T18" fmla="*/ 349 w 498"/>
              <a:gd name="T19" fmla="*/ 164 h 246"/>
              <a:gd name="T20" fmla="*/ 385 w 498"/>
              <a:gd name="T21" fmla="*/ 168 h 246"/>
              <a:gd name="T22" fmla="*/ 481 w 498"/>
              <a:gd name="T23" fmla="*/ 116 h 246"/>
              <a:gd name="T24" fmla="*/ 478 w 498"/>
              <a:gd name="T25" fmla="*/ 14 h 246"/>
              <a:gd name="T26" fmla="*/ 468 w 498"/>
              <a:gd name="T2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8" h="246">
                <a:moveTo>
                  <a:pt x="468" y="0"/>
                </a:moveTo>
                <a:cubicBezTo>
                  <a:pt x="416" y="20"/>
                  <a:pt x="363" y="26"/>
                  <a:pt x="317" y="26"/>
                </a:cubicBezTo>
                <a:cubicBezTo>
                  <a:pt x="271" y="26"/>
                  <a:pt x="231" y="20"/>
                  <a:pt x="206" y="14"/>
                </a:cubicBezTo>
                <a:cubicBezTo>
                  <a:pt x="194" y="71"/>
                  <a:pt x="150" y="179"/>
                  <a:pt x="0" y="211"/>
                </a:cubicBezTo>
                <a:cubicBezTo>
                  <a:pt x="16" y="228"/>
                  <a:pt x="42" y="246"/>
                  <a:pt x="82" y="246"/>
                </a:cubicBezTo>
                <a:cubicBezTo>
                  <a:pt x="89" y="246"/>
                  <a:pt x="96" y="245"/>
                  <a:pt x="103" y="244"/>
                </a:cubicBezTo>
                <a:cubicBezTo>
                  <a:pt x="170" y="234"/>
                  <a:pt x="189" y="207"/>
                  <a:pt x="195" y="191"/>
                </a:cubicBezTo>
                <a:cubicBezTo>
                  <a:pt x="206" y="204"/>
                  <a:pt x="231" y="226"/>
                  <a:pt x="268" y="226"/>
                </a:cubicBezTo>
                <a:cubicBezTo>
                  <a:pt x="274" y="226"/>
                  <a:pt x="280" y="226"/>
                  <a:pt x="285" y="225"/>
                </a:cubicBezTo>
                <a:cubicBezTo>
                  <a:pt x="335" y="216"/>
                  <a:pt x="346" y="179"/>
                  <a:pt x="349" y="164"/>
                </a:cubicBezTo>
                <a:cubicBezTo>
                  <a:pt x="356" y="166"/>
                  <a:pt x="369" y="168"/>
                  <a:pt x="385" y="168"/>
                </a:cubicBezTo>
                <a:cubicBezTo>
                  <a:pt x="416" y="168"/>
                  <a:pt x="457" y="159"/>
                  <a:pt x="481" y="116"/>
                </a:cubicBezTo>
                <a:cubicBezTo>
                  <a:pt x="498" y="85"/>
                  <a:pt x="497" y="46"/>
                  <a:pt x="478" y="14"/>
                </a:cubicBezTo>
                <a:cubicBezTo>
                  <a:pt x="475" y="9"/>
                  <a:pt x="472" y="5"/>
                  <a:pt x="468" y="0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27"/>
          <p:cNvSpPr>
            <a:spLocks/>
          </p:cNvSpPr>
          <p:nvPr/>
        </p:nvSpPr>
        <p:spPr bwMode="auto">
          <a:xfrm>
            <a:off x="5584196" y="4675188"/>
            <a:ext cx="2305050" cy="1096962"/>
          </a:xfrm>
          <a:custGeom>
            <a:avLst/>
            <a:gdLst>
              <a:gd name="T0" fmla="*/ 813 w 934"/>
              <a:gd name="T1" fmla="*/ 66 h 444"/>
              <a:gd name="T2" fmla="*/ 802 w 934"/>
              <a:gd name="T3" fmla="*/ 67 h 444"/>
              <a:gd name="T4" fmla="*/ 713 w 934"/>
              <a:gd name="T5" fmla="*/ 0 h 444"/>
              <a:gd name="T6" fmla="*/ 708 w 934"/>
              <a:gd name="T7" fmla="*/ 1 h 444"/>
              <a:gd name="T8" fmla="*/ 529 w 934"/>
              <a:gd name="T9" fmla="*/ 106 h 444"/>
              <a:gd name="T10" fmla="*/ 472 w 934"/>
              <a:gd name="T11" fmla="*/ 111 h 444"/>
              <a:gd name="T12" fmla="*/ 232 w 934"/>
              <a:gd name="T13" fmla="*/ 5 h 444"/>
              <a:gd name="T14" fmla="*/ 163 w 934"/>
              <a:gd name="T15" fmla="*/ 85 h 444"/>
              <a:gd name="T16" fmla="*/ 163 w 934"/>
              <a:gd name="T17" fmla="*/ 85 h 444"/>
              <a:gd name="T18" fmla="*/ 163 w 934"/>
              <a:gd name="T19" fmla="*/ 85 h 444"/>
              <a:gd name="T20" fmla="*/ 15 w 934"/>
              <a:gd name="T21" fmla="*/ 152 h 444"/>
              <a:gd name="T22" fmla="*/ 19 w 934"/>
              <a:gd name="T23" fmla="*/ 260 h 444"/>
              <a:gd name="T24" fmla="*/ 107 w 934"/>
              <a:gd name="T25" fmla="*/ 324 h 444"/>
              <a:gd name="T26" fmla="*/ 186 w 934"/>
              <a:gd name="T27" fmla="*/ 367 h 444"/>
              <a:gd name="T28" fmla="*/ 227 w 934"/>
              <a:gd name="T29" fmla="*/ 360 h 444"/>
              <a:gd name="T30" fmla="*/ 363 w 934"/>
              <a:gd name="T31" fmla="*/ 444 h 444"/>
              <a:gd name="T32" fmla="*/ 393 w 934"/>
              <a:gd name="T33" fmla="*/ 441 h 444"/>
              <a:gd name="T34" fmla="*/ 519 w 934"/>
              <a:gd name="T35" fmla="*/ 369 h 444"/>
              <a:gd name="T36" fmla="*/ 619 w 934"/>
              <a:gd name="T37" fmla="*/ 417 h 444"/>
              <a:gd name="T38" fmla="*/ 642 w 934"/>
              <a:gd name="T39" fmla="*/ 415 h 444"/>
              <a:gd name="T40" fmla="*/ 730 w 934"/>
              <a:gd name="T41" fmla="*/ 332 h 444"/>
              <a:gd name="T42" fmla="*/ 780 w 934"/>
              <a:gd name="T43" fmla="*/ 337 h 444"/>
              <a:gd name="T44" fmla="*/ 910 w 934"/>
              <a:gd name="T45" fmla="*/ 266 h 444"/>
              <a:gd name="T46" fmla="*/ 907 w 934"/>
              <a:gd name="T47" fmla="*/ 126 h 444"/>
              <a:gd name="T48" fmla="*/ 813 w 934"/>
              <a:gd name="T49" fmla="*/ 6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4" h="444">
                <a:moveTo>
                  <a:pt x="813" y="66"/>
                </a:moveTo>
                <a:cubicBezTo>
                  <a:pt x="809" y="66"/>
                  <a:pt x="806" y="66"/>
                  <a:pt x="802" y="67"/>
                </a:cubicBezTo>
                <a:cubicBezTo>
                  <a:pt x="797" y="49"/>
                  <a:pt x="776" y="0"/>
                  <a:pt x="713" y="0"/>
                </a:cubicBezTo>
                <a:cubicBezTo>
                  <a:pt x="711" y="0"/>
                  <a:pt x="709" y="1"/>
                  <a:pt x="708" y="1"/>
                </a:cubicBezTo>
                <a:cubicBezTo>
                  <a:pt x="676" y="46"/>
                  <a:pt x="621" y="90"/>
                  <a:pt x="529" y="106"/>
                </a:cubicBezTo>
                <a:cubicBezTo>
                  <a:pt x="510" y="110"/>
                  <a:pt x="490" y="111"/>
                  <a:pt x="472" y="111"/>
                </a:cubicBezTo>
                <a:cubicBezTo>
                  <a:pt x="356" y="111"/>
                  <a:pt x="276" y="50"/>
                  <a:pt x="232" y="5"/>
                </a:cubicBezTo>
                <a:cubicBezTo>
                  <a:pt x="220" y="29"/>
                  <a:pt x="200" y="57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29" y="110"/>
                  <a:pt x="82" y="134"/>
                  <a:pt x="15" y="152"/>
                </a:cubicBezTo>
                <a:cubicBezTo>
                  <a:pt x="0" y="183"/>
                  <a:pt x="1" y="223"/>
                  <a:pt x="19" y="260"/>
                </a:cubicBezTo>
                <a:cubicBezTo>
                  <a:pt x="39" y="299"/>
                  <a:pt x="72" y="323"/>
                  <a:pt x="107" y="324"/>
                </a:cubicBezTo>
                <a:cubicBezTo>
                  <a:pt x="113" y="335"/>
                  <a:pt x="137" y="367"/>
                  <a:pt x="186" y="367"/>
                </a:cubicBezTo>
                <a:cubicBezTo>
                  <a:pt x="198" y="367"/>
                  <a:pt x="212" y="364"/>
                  <a:pt x="227" y="360"/>
                </a:cubicBezTo>
                <a:cubicBezTo>
                  <a:pt x="236" y="380"/>
                  <a:pt x="275" y="444"/>
                  <a:pt x="363" y="444"/>
                </a:cubicBezTo>
                <a:cubicBezTo>
                  <a:pt x="373" y="444"/>
                  <a:pt x="383" y="443"/>
                  <a:pt x="393" y="441"/>
                </a:cubicBezTo>
                <a:cubicBezTo>
                  <a:pt x="484" y="428"/>
                  <a:pt x="511" y="391"/>
                  <a:pt x="519" y="369"/>
                </a:cubicBezTo>
                <a:cubicBezTo>
                  <a:pt x="534" y="387"/>
                  <a:pt x="568" y="417"/>
                  <a:pt x="619" y="417"/>
                </a:cubicBezTo>
                <a:cubicBezTo>
                  <a:pt x="627" y="417"/>
                  <a:pt x="635" y="416"/>
                  <a:pt x="642" y="415"/>
                </a:cubicBezTo>
                <a:cubicBezTo>
                  <a:pt x="711" y="403"/>
                  <a:pt x="726" y="352"/>
                  <a:pt x="730" y="332"/>
                </a:cubicBezTo>
                <a:cubicBezTo>
                  <a:pt x="740" y="334"/>
                  <a:pt x="758" y="337"/>
                  <a:pt x="780" y="337"/>
                </a:cubicBezTo>
                <a:cubicBezTo>
                  <a:pt x="821" y="337"/>
                  <a:pt x="878" y="325"/>
                  <a:pt x="910" y="266"/>
                </a:cubicBezTo>
                <a:cubicBezTo>
                  <a:pt x="934" y="223"/>
                  <a:pt x="933" y="170"/>
                  <a:pt x="907" y="126"/>
                </a:cubicBezTo>
                <a:cubicBezTo>
                  <a:pt x="885" y="89"/>
                  <a:pt x="849" y="66"/>
                  <a:pt x="813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28"/>
          <p:cNvSpPr>
            <a:spLocks/>
          </p:cNvSpPr>
          <p:nvPr/>
        </p:nvSpPr>
        <p:spPr bwMode="auto">
          <a:xfrm>
            <a:off x="3018796" y="4538663"/>
            <a:ext cx="3370263" cy="1595437"/>
          </a:xfrm>
          <a:custGeom>
            <a:avLst/>
            <a:gdLst>
              <a:gd name="T0" fmla="*/ 1215 w 1365"/>
              <a:gd name="T1" fmla="*/ 129 h 646"/>
              <a:gd name="T2" fmla="*/ 965 w 1365"/>
              <a:gd name="T3" fmla="*/ 225 h 646"/>
              <a:gd name="T4" fmla="*/ 891 w 1365"/>
              <a:gd name="T5" fmla="*/ 231 h 646"/>
              <a:gd name="T6" fmla="*/ 554 w 1365"/>
              <a:gd name="T7" fmla="*/ 31 h 646"/>
              <a:gd name="T8" fmla="*/ 461 w 1365"/>
              <a:gd name="T9" fmla="*/ 44 h 646"/>
              <a:gd name="T10" fmla="*/ 319 w 1365"/>
              <a:gd name="T11" fmla="*/ 0 h 646"/>
              <a:gd name="T12" fmla="*/ 192 w 1365"/>
              <a:gd name="T13" fmla="*/ 97 h 646"/>
              <a:gd name="T14" fmla="*/ 177 w 1365"/>
              <a:gd name="T15" fmla="*/ 96 h 646"/>
              <a:gd name="T16" fmla="*/ 39 w 1365"/>
              <a:gd name="T17" fmla="*/ 184 h 646"/>
              <a:gd name="T18" fmla="*/ 34 w 1365"/>
              <a:gd name="T19" fmla="*/ 387 h 646"/>
              <a:gd name="T20" fmla="*/ 225 w 1365"/>
              <a:gd name="T21" fmla="*/ 492 h 646"/>
              <a:gd name="T22" fmla="*/ 297 w 1365"/>
              <a:gd name="T23" fmla="*/ 483 h 646"/>
              <a:gd name="T24" fmla="*/ 425 w 1365"/>
              <a:gd name="T25" fmla="*/ 605 h 646"/>
              <a:gd name="T26" fmla="*/ 459 w 1365"/>
              <a:gd name="T27" fmla="*/ 608 h 646"/>
              <a:gd name="T28" fmla="*/ 605 w 1365"/>
              <a:gd name="T29" fmla="*/ 538 h 646"/>
              <a:gd name="T30" fmla="*/ 789 w 1365"/>
              <a:gd name="T31" fmla="*/ 643 h 646"/>
              <a:gd name="T32" fmla="*/ 832 w 1365"/>
              <a:gd name="T33" fmla="*/ 646 h 646"/>
              <a:gd name="T34" fmla="*/ 1032 w 1365"/>
              <a:gd name="T35" fmla="*/ 524 h 646"/>
              <a:gd name="T36" fmla="*/ 1091 w 1365"/>
              <a:gd name="T37" fmla="*/ 534 h 646"/>
              <a:gd name="T38" fmla="*/ 1206 w 1365"/>
              <a:gd name="T39" fmla="*/ 472 h 646"/>
              <a:gd name="T40" fmla="*/ 1334 w 1365"/>
              <a:gd name="T41" fmla="*/ 379 h 646"/>
              <a:gd name="T42" fmla="*/ 1327 w 1365"/>
              <a:gd name="T43" fmla="*/ 199 h 646"/>
              <a:gd name="T44" fmla="*/ 1215 w 1365"/>
              <a:gd name="T45" fmla="*/ 12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5" h="646">
                <a:moveTo>
                  <a:pt x="1215" y="129"/>
                </a:moveTo>
                <a:cubicBezTo>
                  <a:pt x="1168" y="169"/>
                  <a:pt x="1091" y="206"/>
                  <a:pt x="965" y="225"/>
                </a:cubicBezTo>
                <a:cubicBezTo>
                  <a:pt x="939" y="229"/>
                  <a:pt x="914" y="231"/>
                  <a:pt x="891" y="231"/>
                </a:cubicBezTo>
                <a:cubicBezTo>
                  <a:pt x="682" y="231"/>
                  <a:pt x="584" y="88"/>
                  <a:pt x="554" y="31"/>
                </a:cubicBezTo>
                <a:cubicBezTo>
                  <a:pt x="521" y="40"/>
                  <a:pt x="490" y="44"/>
                  <a:pt x="461" y="44"/>
                </a:cubicBezTo>
                <a:cubicBezTo>
                  <a:pt x="398" y="44"/>
                  <a:pt x="352" y="24"/>
                  <a:pt x="319" y="0"/>
                </a:cubicBezTo>
                <a:cubicBezTo>
                  <a:pt x="230" y="2"/>
                  <a:pt x="200" y="71"/>
                  <a:pt x="192" y="97"/>
                </a:cubicBezTo>
                <a:cubicBezTo>
                  <a:pt x="187" y="96"/>
                  <a:pt x="182" y="96"/>
                  <a:pt x="177" y="96"/>
                </a:cubicBezTo>
                <a:cubicBezTo>
                  <a:pt x="124" y="96"/>
                  <a:pt x="71" y="129"/>
                  <a:pt x="39" y="184"/>
                </a:cubicBezTo>
                <a:cubicBezTo>
                  <a:pt x="1" y="248"/>
                  <a:pt x="0" y="324"/>
                  <a:pt x="34" y="387"/>
                </a:cubicBezTo>
                <a:cubicBezTo>
                  <a:pt x="82" y="473"/>
                  <a:pt x="164" y="492"/>
                  <a:pt x="225" y="492"/>
                </a:cubicBezTo>
                <a:cubicBezTo>
                  <a:pt x="257" y="492"/>
                  <a:pt x="283" y="487"/>
                  <a:pt x="297" y="483"/>
                </a:cubicBezTo>
                <a:cubicBezTo>
                  <a:pt x="303" y="513"/>
                  <a:pt x="325" y="587"/>
                  <a:pt x="425" y="605"/>
                </a:cubicBezTo>
                <a:cubicBezTo>
                  <a:pt x="436" y="607"/>
                  <a:pt x="448" y="608"/>
                  <a:pt x="459" y="608"/>
                </a:cubicBezTo>
                <a:cubicBezTo>
                  <a:pt x="533" y="608"/>
                  <a:pt x="583" y="563"/>
                  <a:pt x="605" y="538"/>
                </a:cubicBezTo>
                <a:cubicBezTo>
                  <a:pt x="617" y="569"/>
                  <a:pt x="656" y="624"/>
                  <a:pt x="789" y="643"/>
                </a:cubicBezTo>
                <a:cubicBezTo>
                  <a:pt x="804" y="645"/>
                  <a:pt x="818" y="646"/>
                  <a:pt x="832" y="646"/>
                </a:cubicBezTo>
                <a:cubicBezTo>
                  <a:pt x="961" y="646"/>
                  <a:pt x="1017" y="554"/>
                  <a:pt x="1032" y="524"/>
                </a:cubicBezTo>
                <a:cubicBezTo>
                  <a:pt x="1053" y="531"/>
                  <a:pt x="1073" y="534"/>
                  <a:pt x="1091" y="534"/>
                </a:cubicBezTo>
                <a:cubicBezTo>
                  <a:pt x="1163" y="534"/>
                  <a:pt x="1197" y="488"/>
                  <a:pt x="1206" y="472"/>
                </a:cubicBezTo>
                <a:cubicBezTo>
                  <a:pt x="1257" y="471"/>
                  <a:pt x="1306" y="435"/>
                  <a:pt x="1334" y="379"/>
                </a:cubicBezTo>
                <a:cubicBezTo>
                  <a:pt x="1365" y="316"/>
                  <a:pt x="1363" y="247"/>
                  <a:pt x="1327" y="199"/>
                </a:cubicBezTo>
                <a:cubicBezTo>
                  <a:pt x="1296" y="158"/>
                  <a:pt x="1254" y="139"/>
                  <a:pt x="1215" y="129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Subtitle 4"/>
          <p:cNvSpPr txBox="1">
            <a:spLocks/>
          </p:cNvSpPr>
          <p:nvPr/>
        </p:nvSpPr>
        <p:spPr>
          <a:xfrm>
            <a:off x="3747853" y="2666831"/>
            <a:ext cx="4739483" cy="1707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latin typeface="Bebas" pitchFamily="2" charset="0"/>
              </a:rPr>
              <a:t>Pour </a:t>
            </a:r>
            <a:r>
              <a:rPr lang="en-US" sz="5400" dirty="0" err="1">
                <a:solidFill>
                  <a:schemeClr val="bg1"/>
                </a:solidFill>
                <a:latin typeface="Bebas" pitchFamily="2" charset="0"/>
              </a:rPr>
              <a:t>finir</a:t>
            </a:r>
            <a:endParaRPr lang="id-ID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22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  <p:bldP spid="5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and Hyper-V Containers</a:t>
            </a:r>
            <a:endParaRPr lang="id-ID" dirty="0"/>
          </a:p>
        </p:txBody>
      </p:sp>
      <p:sp>
        <p:nvSpPr>
          <p:cNvPr id="4" name="Shape 816"/>
          <p:cNvSpPr/>
          <p:nvPr/>
        </p:nvSpPr>
        <p:spPr>
          <a:xfrm>
            <a:off x="7591762" y="2115021"/>
            <a:ext cx="2245200" cy="3267300"/>
          </a:xfrm>
          <a:prstGeom prst="roundRect">
            <a:avLst>
              <a:gd name="adj" fmla="val 2213"/>
            </a:avLst>
          </a:prstGeom>
          <a:solidFill>
            <a:srgbClr val="0078D7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Virtual Machine</a:t>
            </a:r>
            <a:b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kumimoji="0" lang="en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Specifically Optimized To Run a Container</a:t>
            </a:r>
          </a:p>
        </p:txBody>
      </p:sp>
      <p:sp>
        <p:nvSpPr>
          <p:cNvPr id="6" name="Shape 818"/>
          <p:cNvSpPr/>
          <p:nvPr/>
        </p:nvSpPr>
        <p:spPr>
          <a:xfrm>
            <a:off x="2609570" y="5422579"/>
            <a:ext cx="7227300" cy="467700"/>
          </a:xfrm>
          <a:prstGeom prst="rect">
            <a:avLst/>
          </a:prstGeom>
          <a:solidFill>
            <a:srgbClr val="0078D7"/>
          </a:solidFill>
          <a:ln w="9525" cap="flat" cmpd="sng">
            <a:solidFill>
              <a:srgbClr val="0078D7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Hyper-V Hypervisor</a:t>
            </a:r>
          </a:p>
        </p:txBody>
      </p:sp>
      <p:sp>
        <p:nvSpPr>
          <p:cNvPr id="7" name="Shape 819"/>
          <p:cNvSpPr/>
          <p:nvPr/>
        </p:nvSpPr>
        <p:spPr>
          <a:xfrm>
            <a:off x="2610887" y="2059718"/>
            <a:ext cx="2999400" cy="2705100"/>
          </a:xfrm>
          <a:prstGeom prst="rect">
            <a:avLst/>
          </a:prstGeom>
          <a:solidFill>
            <a:srgbClr val="0078D7"/>
          </a:solidFill>
          <a:ln w="17125" cap="flat" cmpd="sng">
            <a:solidFill>
              <a:srgbClr val="0078D7">
                <a:alpha val="498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7225" tIns="33600" rIns="67225" bIns="336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Host User Mode</a:t>
            </a:r>
          </a:p>
        </p:txBody>
      </p:sp>
      <p:sp>
        <p:nvSpPr>
          <p:cNvPr id="8" name="Shape 820"/>
          <p:cNvSpPr/>
          <p:nvPr/>
        </p:nvSpPr>
        <p:spPr>
          <a:xfrm>
            <a:off x="4162695" y="2674693"/>
            <a:ext cx="1341600" cy="19919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Container Management</a:t>
            </a:r>
          </a:p>
        </p:txBody>
      </p:sp>
      <p:sp>
        <p:nvSpPr>
          <p:cNvPr id="9" name="Shape 821"/>
          <p:cNvSpPr/>
          <p:nvPr/>
        </p:nvSpPr>
        <p:spPr>
          <a:xfrm>
            <a:off x="2609570" y="4804677"/>
            <a:ext cx="4927800" cy="577800"/>
          </a:xfrm>
          <a:prstGeom prst="rect">
            <a:avLst/>
          </a:prstGeom>
          <a:solidFill>
            <a:srgbClr val="0078D7"/>
          </a:solidFill>
          <a:ln w="9525" cap="flat" cmpd="sng">
            <a:solidFill>
              <a:srgbClr val="0078D7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 Kernel</a:t>
            </a:r>
          </a:p>
        </p:txBody>
      </p:sp>
      <p:sp>
        <p:nvSpPr>
          <p:cNvPr id="10" name="Shape 822"/>
          <p:cNvSpPr/>
          <p:nvPr/>
        </p:nvSpPr>
        <p:spPr>
          <a:xfrm>
            <a:off x="4274747" y="3966509"/>
            <a:ext cx="1121400" cy="6165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Compute Services</a:t>
            </a:r>
          </a:p>
        </p:txBody>
      </p:sp>
      <p:sp>
        <p:nvSpPr>
          <p:cNvPr id="11" name="Shape 823"/>
          <p:cNvSpPr/>
          <p:nvPr/>
        </p:nvSpPr>
        <p:spPr>
          <a:xfrm>
            <a:off x="4274748" y="3266412"/>
            <a:ext cx="1121400" cy="6165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Docker Engine</a:t>
            </a:r>
          </a:p>
        </p:txBody>
      </p:sp>
      <p:sp>
        <p:nvSpPr>
          <p:cNvPr id="12" name="Shape 824"/>
          <p:cNvSpPr/>
          <p:nvPr/>
        </p:nvSpPr>
        <p:spPr>
          <a:xfrm>
            <a:off x="5635002" y="3483037"/>
            <a:ext cx="1902300" cy="1279499"/>
          </a:xfrm>
          <a:prstGeom prst="rect">
            <a:avLst/>
          </a:prstGeom>
          <a:solidFill>
            <a:srgbClr val="0078D7"/>
          </a:solidFill>
          <a:ln w="952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 Server Container</a:t>
            </a:r>
          </a:p>
        </p:txBody>
      </p:sp>
      <p:sp>
        <p:nvSpPr>
          <p:cNvPr id="13" name="Shape 825"/>
          <p:cNvSpPr/>
          <p:nvPr/>
        </p:nvSpPr>
        <p:spPr>
          <a:xfrm>
            <a:off x="5689518" y="4091526"/>
            <a:ext cx="862500" cy="6164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9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System Processes</a:t>
            </a:r>
          </a:p>
        </p:txBody>
      </p:sp>
      <p:sp>
        <p:nvSpPr>
          <p:cNvPr id="14" name="Shape 826"/>
          <p:cNvSpPr/>
          <p:nvPr/>
        </p:nvSpPr>
        <p:spPr>
          <a:xfrm>
            <a:off x="6594618" y="4091526"/>
            <a:ext cx="898104" cy="6164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Application Process(es)</a:t>
            </a:r>
          </a:p>
        </p:txBody>
      </p:sp>
      <p:sp>
        <p:nvSpPr>
          <p:cNvPr id="15" name="Shape 827"/>
          <p:cNvSpPr/>
          <p:nvPr/>
        </p:nvSpPr>
        <p:spPr>
          <a:xfrm>
            <a:off x="2701838" y="2451958"/>
            <a:ext cx="1341600" cy="2214600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System Processes</a:t>
            </a:r>
          </a:p>
        </p:txBody>
      </p:sp>
      <p:sp>
        <p:nvSpPr>
          <p:cNvPr id="16" name="Shape 828"/>
          <p:cNvSpPr/>
          <p:nvPr/>
        </p:nvSpPr>
        <p:spPr>
          <a:xfrm>
            <a:off x="2802946" y="2982745"/>
            <a:ext cx="1121400" cy="4482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Session Manager</a:t>
            </a:r>
          </a:p>
        </p:txBody>
      </p:sp>
      <p:sp>
        <p:nvSpPr>
          <p:cNvPr id="17" name="Shape 829"/>
          <p:cNvSpPr/>
          <p:nvPr/>
        </p:nvSpPr>
        <p:spPr>
          <a:xfrm>
            <a:off x="2802945" y="3552778"/>
            <a:ext cx="1121400" cy="4233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Local Security Authority</a:t>
            </a:r>
          </a:p>
        </p:txBody>
      </p:sp>
      <p:sp>
        <p:nvSpPr>
          <p:cNvPr id="18" name="Shape 830"/>
          <p:cNvSpPr/>
          <p:nvPr/>
        </p:nvSpPr>
        <p:spPr>
          <a:xfrm>
            <a:off x="2810679" y="4094143"/>
            <a:ext cx="1121399" cy="4329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Etc…</a:t>
            </a:r>
          </a:p>
        </p:txBody>
      </p:sp>
      <p:sp>
        <p:nvSpPr>
          <p:cNvPr id="19" name="Shape 831"/>
          <p:cNvSpPr/>
          <p:nvPr/>
        </p:nvSpPr>
        <p:spPr>
          <a:xfrm>
            <a:off x="7687481" y="3067608"/>
            <a:ext cx="2037600" cy="2273100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Hyper-V Container</a:t>
            </a:r>
          </a:p>
        </p:txBody>
      </p:sp>
      <p:sp>
        <p:nvSpPr>
          <p:cNvPr id="20" name="Shape 832"/>
          <p:cNvSpPr/>
          <p:nvPr/>
        </p:nvSpPr>
        <p:spPr>
          <a:xfrm>
            <a:off x="7743073" y="4801923"/>
            <a:ext cx="1910700" cy="4809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 Kernel</a:t>
            </a:r>
          </a:p>
        </p:txBody>
      </p:sp>
      <p:sp>
        <p:nvSpPr>
          <p:cNvPr id="21" name="Shape 833"/>
          <p:cNvSpPr/>
          <p:nvPr/>
        </p:nvSpPr>
        <p:spPr>
          <a:xfrm>
            <a:off x="7751620" y="3483037"/>
            <a:ext cx="1902300" cy="1279499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 Server Container</a:t>
            </a:r>
          </a:p>
        </p:txBody>
      </p:sp>
      <p:sp>
        <p:nvSpPr>
          <p:cNvPr id="22" name="Shape 834"/>
          <p:cNvSpPr/>
          <p:nvPr/>
        </p:nvSpPr>
        <p:spPr>
          <a:xfrm>
            <a:off x="7806136" y="4091526"/>
            <a:ext cx="862499" cy="6164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9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System Processes</a:t>
            </a:r>
          </a:p>
        </p:txBody>
      </p:sp>
      <p:sp>
        <p:nvSpPr>
          <p:cNvPr id="23" name="Shape 835"/>
          <p:cNvSpPr/>
          <p:nvPr/>
        </p:nvSpPr>
        <p:spPr>
          <a:xfrm>
            <a:off x="8700084" y="4091526"/>
            <a:ext cx="914658" cy="6164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Application Process(es)</a:t>
            </a:r>
          </a:p>
        </p:txBody>
      </p:sp>
    </p:spTree>
    <p:extLst>
      <p:ext uri="{BB962C8B-B14F-4D97-AF65-F5344CB8AC3E}">
        <p14:creationId xmlns:p14="http://schemas.microsoft.com/office/powerpoint/2010/main" val="3943782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/>
          <p:cNvSpPr/>
          <p:nvPr/>
        </p:nvSpPr>
        <p:spPr>
          <a:xfrm>
            <a:off x="-4401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>
            <a:off x="6349" y="0"/>
            <a:ext cx="12181249" cy="6858000"/>
            <a:chOff x="6350" y="0"/>
            <a:chExt cx="7194550" cy="3600450"/>
          </a:xfrm>
          <a:gradFill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Freeform 5"/>
          <p:cNvSpPr>
            <a:spLocks/>
          </p:cNvSpPr>
          <p:nvPr/>
        </p:nvSpPr>
        <p:spPr bwMode="auto">
          <a:xfrm>
            <a:off x="2566358" y="3692525"/>
            <a:ext cx="1012825" cy="617537"/>
          </a:xfrm>
          <a:custGeom>
            <a:avLst/>
            <a:gdLst>
              <a:gd name="T0" fmla="*/ 229 w 410"/>
              <a:gd name="T1" fmla="*/ 0 h 250"/>
              <a:gd name="T2" fmla="*/ 163 w 410"/>
              <a:gd name="T3" fmla="*/ 34 h 250"/>
              <a:gd name="T4" fmla="*/ 133 w 410"/>
              <a:gd name="T5" fmla="*/ 28 h 250"/>
              <a:gd name="T6" fmla="*/ 95 w 410"/>
              <a:gd name="T7" fmla="*/ 42 h 250"/>
              <a:gd name="T8" fmla="*/ 72 w 410"/>
              <a:gd name="T9" fmla="*/ 92 h 250"/>
              <a:gd name="T10" fmla="*/ 65 w 410"/>
              <a:gd name="T11" fmla="*/ 92 h 250"/>
              <a:gd name="T12" fmla="*/ 12 w 410"/>
              <a:gd name="T13" fmla="*/ 115 h 250"/>
              <a:gd name="T14" fmla="*/ 10 w 410"/>
              <a:gd name="T15" fmla="*/ 169 h 250"/>
              <a:gd name="T16" fmla="*/ 48 w 410"/>
              <a:gd name="T17" fmla="*/ 197 h 250"/>
              <a:gd name="T18" fmla="*/ 82 w 410"/>
              <a:gd name="T19" fmla="*/ 216 h 250"/>
              <a:gd name="T20" fmla="*/ 100 w 410"/>
              <a:gd name="T21" fmla="*/ 213 h 250"/>
              <a:gd name="T22" fmla="*/ 160 w 410"/>
              <a:gd name="T23" fmla="*/ 250 h 250"/>
              <a:gd name="T24" fmla="*/ 173 w 410"/>
              <a:gd name="T25" fmla="*/ 249 h 250"/>
              <a:gd name="T26" fmla="*/ 228 w 410"/>
              <a:gd name="T27" fmla="*/ 217 h 250"/>
              <a:gd name="T28" fmla="*/ 272 w 410"/>
              <a:gd name="T29" fmla="*/ 238 h 250"/>
              <a:gd name="T30" fmla="*/ 282 w 410"/>
              <a:gd name="T31" fmla="*/ 237 h 250"/>
              <a:gd name="T32" fmla="*/ 321 w 410"/>
              <a:gd name="T33" fmla="*/ 201 h 250"/>
              <a:gd name="T34" fmla="*/ 342 w 410"/>
              <a:gd name="T35" fmla="*/ 203 h 250"/>
              <a:gd name="T36" fmla="*/ 400 w 410"/>
              <a:gd name="T37" fmla="*/ 172 h 250"/>
              <a:gd name="T38" fmla="*/ 398 w 410"/>
              <a:gd name="T39" fmla="*/ 111 h 250"/>
              <a:gd name="T40" fmla="*/ 357 w 410"/>
              <a:gd name="T41" fmla="*/ 84 h 250"/>
              <a:gd name="T42" fmla="*/ 352 w 410"/>
              <a:gd name="T43" fmla="*/ 84 h 250"/>
              <a:gd name="T44" fmla="*/ 313 w 410"/>
              <a:gd name="T45" fmla="*/ 55 h 250"/>
              <a:gd name="T46" fmla="*/ 301 w 410"/>
              <a:gd name="T47" fmla="*/ 57 h 250"/>
              <a:gd name="T48" fmla="*/ 233 w 410"/>
              <a:gd name="T49" fmla="*/ 0 h 250"/>
              <a:gd name="T50" fmla="*/ 229 w 410"/>
              <a:gd name="T5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0" h="250">
                <a:moveTo>
                  <a:pt x="229" y="0"/>
                </a:moveTo>
                <a:cubicBezTo>
                  <a:pt x="185" y="0"/>
                  <a:pt x="168" y="25"/>
                  <a:pt x="163" y="34"/>
                </a:cubicBezTo>
                <a:cubicBezTo>
                  <a:pt x="158" y="32"/>
                  <a:pt x="146" y="28"/>
                  <a:pt x="133" y="28"/>
                </a:cubicBezTo>
                <a:cubicBezTo>
                  <a:pt x="118" y="28"/>
                  <a:pt x="105" y="33"/>
                  <a:pt x="95" y="42"/>
                </a:cubicBezTo>
                <a:cubicBezTo>
                  <a:pt x="72" y="63"/>
                  <a:pt x="71" y="84"/>
                  <a:pt x="72" y="92"/>
                </a:cubicBezTo>
                <a:cubicBezTo>
                  <a:pt x="70" y="92"/>
                  <a:pt x="68" y="92"/>
                  <a:pt x="65" y="92"/>
                </a:cubicBezTo>
                <a:cubicBezTo>
                  <a:pt x="52" y="92"/>
                  <a:pt x="27" y="95"/>
                  <a:pt x="12" y="115"/>
                </a:cubicBezTo>
                <a:cubicBezTo>
                  <a:pt x="1" y="130"/>
                  <a:pt x="0" y="150"/>
                  <a:pt x="10" y="169"/>
                </a:cubicBezTo>
                <a:cubicBezTo>
                  <a:pt x="18" y="186"/>
                  <a:pt x="33" y="197"/>
                  <a:pt x="48" y="197"/>
                </a:cubicBezTo>
                <a:cubicBezTo>
                  <a:pt x="51" y="202"/>
                  <a:pt x="61" y="216"/>
                  <a:pt x="82" y="216"/>
                </a:cubicBezTo>
                <a:cubicBezTo>
                  <a:pt x="88" y="216"/>
                  <a:pt x="94" y="215"/>
                  <a:pt x="100" y="213"/>
                </a:cubicBezTo>
                <a:cubicBezTo>
                  <a:pt x="105" y="222"/>
                  <a:pt x="121" y="250"/>
                  <a:pt x="160" y="250"/>
                </a:cubicBezTo>
                <a:cubicBezTo>
                  <a:pt x="164" y="250"/>
                  <a:pt x="169" y="249"/>
                  <a:pt x="173" y="249"/>
                </a:cubicBezTo>
                <a:cubicBezTo>
                  <a:pt x="213" y="243"/>
                  <a:pt x="225" y="226"/>
                  <a:pt x="228" y="217"/>
                </a:cubicBezTo>
                <a:cubicBezTo>
                  <a:pt x="235" y="225"/>
                  <a:pt x="250" y="238"/>
                  <a:pt x="272" y="238"/>
                </a:cubicBezTo>
                <a:cubicBezTo>
                  <a:pt x="276" y="238"/>
                  <a:pt x="279" y="238"/>
                  <a:pt x="282" y="237"/>
                </a:cubicBezTo>
                <a:cubicBezTo>
                  <a:pt x="312" y="232"/>
                  <a:pt x="319" y="209"/>
                  <a:pt x="321" y="201"/>
                </a:cubicBezTo>
                <a:cubicBezTo>
                  <a:pt x="325" y="202"/>
                  <a:pt x="333" y="203"/>
                  <a:pt x="342" y="203"/>
                </a:cubicBezTo>
                <a:cubicBezTo>
                  <a:pt x="361" y="203"/>
                  <a:pt x="385" y="198"/>
                  <a:pt x="400" y="172"/>
                </a:cubicBezTo>
                <a:cubicBezTo>
                  <a:pt x="410" y="153"/>
                  <a:pt x="410" y="130"/>
                  <a:pt x="398" y="111"/>
                </a:cubicBezTo>
                <a:cubicBezTo>
                  <a:pt x="389" y="94"/>
                  <a:pt x="373" y="84"/>
                  <a:pt x="357" y="84"/>
                </a:cubicBezTo>
                <a:cubicBezTo>
                  <a:pt x="355" y="84"/>
                  <a:pt x="354" y="84"/>
                  <a:pt x="352" y="84"/>
                </a:cubicBezTo>
                <a:cubicBezTo>
                  <a:pt x="350" y="77"/>
                  <a:pt x="341" y="55"/>
                  <a:pt x="313" y="55"/>
                </a:cubicBezTo>
                <a:cubicBezTo>
                  <a:pt x="309" y="55"/>
                  <a:pt x="305" y="56"/>
                  <a:pt x="301" y="57"/>
                </a:cubicBezTo>
                <a:cubicBezTo>
                  <a:pt x="299" y="44"/>
                  <a:pt x="287" y="1"/>
                  <a:pt x="233" y="0"/>
                </a:cubicBezTo>
                <a:cubicBezTo>
                  <a:pt x="232" y="0"/>
                  <a:pt x="231" y="0"/>
                  <a:pt x="22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8257546" y="4527550"/>
            <a:ext cx="774700" cy="471487"/>
          </a:xfrm>
          <a:custGeom>
            <a:avLst/>
            <a:gdLst>
              <a:gd name="T0" fmla="*/ 139 w 314"/>
              <a:gd name="T1" fmla="*/ 0 h 191"/>
              <a:gd name="T2" fmla="*/ 136 w 314"/>
              <a:gd name="T3" fmla="*/ 0 h 191"/>
              <a:gd name="T4" fmla="*/ 84 w 314"/>
              <a:gd name="T5" fmla="*/ 44 h 191"/>
              <a:gd name="T6" fmla="*/ 74 w 314"/>
              <a:gd name="T7" fmla="*/ 43 h 191"/>
              <a:gd name="T8" fmla="*/ 45 w 314"/>
              <a:gd name="T9" fmla="*/ 65 h 191"/>
              <a:gd name="T10" fmla="*/ 41 w 314"/>
              <a:gd name="T11" fmla="*/ 65 h 191"/>
              <a:gd name="T12" fmla="*/ 10 w 314"/>
              <a:gd name="T13" fmla="*/ 85 h 191"/>
              <a:gd name="T14" fmla="*/ 8 w 314"/>
              <a:gd name="T15" fmla="*/ 132 h 191"/>
              <a:gd name="T16" fmla="*/ 52 w 314"/>
              <a:gd name="T17" fmla="*/ 156 h 191"/>
              <a:gd name="T18" fmla="*/ 69 w 314"/>
              <a:gd name="T19" fmla="*/ 154 h 191"/>
              <a:gd name="T20" fmla="*/ 98 w 314"/>
              <a:gd name="T21" fmla="*/ 181 h 191"/>
              <a:gd name="T22" fmla="*/ 106 w 314"/>
              <a:gd name="T23" fmla="*/ 182 h 191"/>
              <a:gd name="T24" fmla="*/ 139 w 314"/>
              <a:gd name="T25" fmla="*/ 166 h 191"/>
              <a:gd name="T26" fmla="*/ 181 w 314"/>
              <a:gd name="T27" fmla="*/ 190 h 191"/>
              <a:gd name="T28" fmla="*/ 191 w 314"/>
              <a:gd name="T29" fmla="*/ 191 h 191"/>
              <a:gd name="T30" fmla="*/ 237 w 314"/>
              <a:gd name="T31" fmla="*/ 163 h 191"/>
              <a:gd name="T32" fmla="*/ 251 w 314"/>
              <a:gd name="T33" fmla="*/ 165 h 191"/>
              <a:gd name="T34" fmla="*/ 277 w 314"/>
              <a:gd name="T35" fmla="*/ 151 h 191"/>
              <a:gd name="T36" fmla="*/ 306 w 314"/>
              <a:gd name="T37" fmla="*/ 130 h 191"/>
              <a:gd name="T38" fmla="*/ 305 w 314"/>
              <a:gd name="T39" fmla="*/ 89 h 191"/>
              <a:gd name="T40" fmla="*/ 264 w 314"/>
              <a:gd name="T41" fmla="*/ 71 h 191"/>
              <a:gd name="T42" fmla="*/ 258 w 314"/>
              <a:gd name="T43" fmla="*/ 71 h 191"/>
              <a:gd name="T44" fmla="*/ 241 w 314"/>
              <a:gd name="T45" fmla="*/ 33 h 191"/>
              <a:gd name="T46" fmla="*/ 212 w 314"/>
              <a:gd name="T47" fmla="*/ 22 h 191"/>
              <a:gd name="T48" fmla="*/ 189 w 314"/>
              <a:gd name="T49" fmla="*/ 27 h 191"/>
              <a:gd name="T50" fmla="*/ 139 w 314"/>
              <a:gd name="T5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4" h="191">
                <a:moveTo>
                  <a:pt x="139" y="0"/>
                </a:moveTo>
                <a:cubicBezTo>
                  <a:pt x="138" y="0"/>
                  <a:pt x="137" y="0"/>
                  <a:pt x="136" y="0"/>
                </a:cubicBezTo>
                <a:cubicBezTo>
                  <a:pt x="95" y="2"/>
                  <a:pt x="85" y="34"/>
                  <a:pt x="84" y="44"/>
                </a:cubicBezTo>
                <a:cubicBezTo>
                  <a:pt x="80" y="43"/>
                  <a:pt x="77" y="43"/>
                  <a:pt x="74" y="43"/>
                </a:cubicBezTo>
                <a:cubicBezTo>
                  <a:pt x="53" y="43"/>
                  <a:pt x="46" y="59"/>
                  <a:pt x="45" y="65"/>
                </a:cubicBezTo>
                <a:cubicBezTo>
                  <a:pt x="43" y="65"/>
                  <a:pt x="42" y="65"/>
                  <a:pt x="41" y="65"/>
                </a:cubicBezTo>
                <a:cubicBezTo>
                  <a:pt x="29" y="65"/>
                  <a:pt x="17" y="72"/>
                  <a:pt x="10" y="85"/>
                </a:cubicBezTo>
                <a:cubicBezTo>
                  <a:pt x="1" y="100"/>
                  <a:pt x="0" y="117"/>
                  <a:pt x="8" y="132"/>
                </a:cubicBezTo>
                <a:cubicBezTo>
                  <a:pt x="19" y="151"/>
                  <a:pt x="38" y="156"/>
                  <a:pt x="52" y="156"/>
                </a:cubicBezTo>
                <a:cubicBezTo>
                  <a:pt x="59" y="156"/>
                  <a:pt x="65" y="154"/>
                  <a:pt x="69" y="154"/>
                </a:cubicBezTo>
                <a:cubicBezTo>
                  <a:pt x="70" y="160"/>
                  <a:pt x="75" y="177"/>
                  <a:pt x="98" y="181"/>
                </a:cubicBezTo>
                <a:cubicBezTo>
                  <a:pt x="101" y="182"/>
                  <a:pt x="103" y="182"/>
                  <a:pt x="106" y="182"/>
                </a:cubicBezTo>
                <a:cubicBezTo>
                  <a:pt x="123" y="182"/>
                  <a:pt x="134" y="172"/>
                  <a:pt x="139" y="166"/>
                </a:cubicBezTo>
                <a:cubicBezTo>
                  <a:pt x="142" y="173"/>
                  <a:pt x="151" y="186"/>
                  <a:pt x="181" y="190"/>
                </a:cubicBezTo>
                <a:cubicBezTo>
                  <a:pt x="185" y="191"/>
                  <a:pt x="188" y="191"/>
                  <a:pt x="191" y="191"/>
                </a:cubicBezTo>
                <a:cubicBezTo>
                  <a:pt x="221" y="191"/>
                  <a:pt x="234" y="170"/>
                  <a:pt x="237" y="163"/>
                </a:cubicBezTo>
                <a:cubicBezTo>
                  <a:pt x="242" y="165"/>
                  <a:pt x="246" y="165"/>
                  <a:pt x="251" y="165"/>
                </a:cubicBezTo>
                <a:cubicBezTo>
                  <a:pt x="267" y="165"/>
                  <a:pt x="275" y="155"/>
                  <a:pt x="277" y="151"/>
                </a:cubicBezTo>
                <a:cubicBezTo>
                  <a:pt x="289" y="151"/>
                  <a:pt x="300" y="143"/>
                  <a:pt x="306" y="130"/>
                </a:cubicBezTo>
                <a:cubicBezTo>
                  <a:pt x="314" y="115"/>
                  <a:pt x="313" y="100"/>
                  <a:pt x="305" y="89"/>
                </a:cubicBezTo>
                <a:cubicBezTo>
                  <a:pt x="293" y="73"/>
                  <a:pt x="274" y="71"/>
                  <a:pt x="264" y="71"/>
                </a:cubicBezTo>
                <a:cubicBezTo>
                  <a:pt x="262" y="71"/>
                  <a:pt x="260" y="71"/>
                  <a:pt x="258" y="71"/>
                </a:cubicBezTo>
                <a:cubicBezTo>
                  <a:pt x="259" y="64"/>
                  <a:pt x="259" y="48"/>
                  <a:pt x="241" y="33"/>
                </a:cubicBezTo>
                <a:cubicBezTo>
                  <a:pt x="234" y="26"/>
                  <a:pt x="224" y="22"/>
                  <a:pt x="212" y="22"/>
                </a:cubicBezTo>
                <a:cubicBezTo>
                  <a:pt x="202" y="22"/>
                  <a:pt x="193" y="25"/>
                  <a:pt x="189" y="27"/>
                </a:cubicBezTo>
                <a:cubicBezTo>
                  <a:pt x="185" y="20"/>
                  <a:pt x="172" y="0"/>
                  <a:pt x="1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7"/>
          <p:cNvSpPr>
            <a:spLocks/>
          </p:cNvSpPr>
          <p:nvPr/>
        </p:nvSpPr>
        <p:spPr bwMode="auto">
          <a:xfrm>
            <a:off x="8074983" y="5005388"/>
            <a:ext cx="338138" cy="207962"/>
          </a:xfrm>
          <a:custGeom>
            <a:avLst/>
            <a:gdLst>
              <a:gd name="T0" fmla="*/ 77 w 137"/>
              <a:gd name="T1" fmla="*/ 0 h 84"/>
              <a:gd name="T2" fmla="*/ 55 w 137"/>
              <a:gd name="T3" fmla="*/ 12 h 84"/>
              <a:gd name="T4" fmla="*/ 44 w 137"/>
              <a:gd name="T5" fmla="*/ 10 h 84"/>
              <a:gd name="T6" fmla="*/ 32 w 137"/>
              <a:gd name="T7" fmla="*/ 15 h 84"/>
              <a:gd name="T8" fmla="*/ 24 w 137"/>
              <a:gd name="T9" fmla="*/ 31 h 84"/>
              <a:gd name="T10" fmla="*/ 22 w 137"/>
              <a:gd name="T11" fmla="*/ 31 h 84"/>
              <a:gd name="T12" fmla="*/ 4 w 137"/>
              <a:gd name="T13" fmla="*/ 39 h 84"/>
              <a:gd name="T14" fmla="*/ 3 w 137"/>
              <a:gd name="T15" fmla="*/ 57 h 84"/>
              <a:gd name="T16" fmla="*/ 16 w 137"/>
              <a:gd name="T17" fmla="*/ 66 h 84"/>
              <a:gd name="T18" fmla="*/ 28 w 137"/>
              <a:gd name="T19" fmla="*/ 72 h 84"/>
              <a:gd name="T20" fmla="*/ 34 w 137"/>
              <a:gd name="T21" fmla="*/ 71 h 84"/>
              <a:gd name="T22" fmla="*/ 54 w 137"/>
              <a:gd name="T23" fmla="*/ 84 h 84"/>
              <a:gd name="T24" fmla="*/ 58 w 137"/>
              <a:gd name="T25" fmla="*/ 83 h 84"/>
              <a:gd name="T26" fmla="*/ 76 w 137"/>
              <a:gd name="T27" fmla="*/ 73 h 84"/>
              <a:gd name="T28" fmla="*/ 91 w 137"/>
              <a:gd name="T29" fmla="*/ 80 h 84"/>
              <a:gd name="T30" fmla="*/ 94 w 137"/>
              <a:gd name="T31" fmla="*/ 79 h 84"/>
              <a:gd name="T32" fmla="*/ 107 w 137"/>
              <a:gd name="T33" fmla="*/ 67 h 84"/>
              <a:gd name="T34" fmla="*/ 114 w 137"/>
              <a:gd name="T35" fmla="*/ 68 h 84"/>
              <a:gd name="T36" fmla="*/ 133 w 137"/>
              <a:gd name="T37" fmla="*/ 58 h 84"/>
              <a:gd name="T38" fmla="*/ 133 w 137"/>
              <a:gd name="T39" fmla="*/ 37 h 84"/>
              <a:gd name="T40" fmla="*/ 119 w 137"/>
              <a:gd name="T41" fmla="*/ 29 h 84"/>
              <a:gd name="T42" fmla="*/ 117 w 137"/>
              <a:gd name="T43" fmla="*/ 29 h 84"/>
              <a:gd name="T44" fmla="*/ 105 w 137"/>
              <a:gd name="T45" fmla="*/ 19 h 84"/>
              <a:gd name="T46" fmla="*/ 100 w 137"/>
              <a:gd name="T47" fmla="*/ 19 h 84"/>
              <a:gd name="T48" fmla="*/ 78 w 137"/>
              <a:gd name="T49" fmla="*/ 0 h 84"/>
              <a:gd name="T50" fmla="*/ 77 w 137"/>
              <a:gd name="T5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7" h="84">
                <a:moveTo>
                  <a:pt x="77" y="0"/>
                </a:moveTo>
                <a:cubicBezTo>
                  <a:pt x="62" y="0"/>
                  <a:pt x="56" y="9"/>
                  <a:pt x="55" y="12"/>
                </a:cubicBezTo>
                <a:cubicBezTo>
                  <a:pt x="53" y="11"/>
                  <a:pt x="49" y="10"/>
                  <a:pt x="44" y="10"/>
                </a:cubicBezTo>
                <a:cubicBezTo>
                  <a:pt x="39" y="10"/>
                  <a:pt x="35" y="11"/>
                  <a:pt x="32" y="15"/>
                </a:cubicBezTo>
                <a:cubicBezTo>
                  <a:pt x="24" y="21"/>
                  <a:pt x="24" y="28"/>
                  <a:pt x="24" y="31"/>
                </a:cubicBezTo>
                <a:cubicBezTo>
                  <a:pt x="24" y="31"/>
                  <a:pt x="23" y="31"/>
                  <a:pt x="22" y="31"/>
                </a:cubicBezTo>
                <a:cubicBezTo>
                  <a:pt x="17" y="31"/>
                  <a:pt x="9" y="32"/>
                  <a:pt x="4" y="39"/>
                </a:cubicBezTo>
                <a:cubicBezTo>
                  <a:pt x="1" y="44"/>
                  <a:pt x="0" y="51"/>
                  <a:pt x="3" y="57"/>
                </a:cubicBezTo>
                <a:cubicBezTo>
                  <a:pt x="6" y="62"/>
                  <a:pt x="11" y="66"/>
                  <a:pt x="16" y="66"/>
                </a:cubicBezTo>
                <a:cubicBezTo>
                  <a:pt x="17" y="68"/>
                  <a:pt x="20" y="72"/>
                  <a:pt x="28" y="72"/>
                </a:cubicBezTo>
                <a:cubicBezTo>
                  <a:pt x="30" y="72"/>
                  <a:pt x="32" y="72"/>
                  <a:pt x="34" y="71"/>
                </a:cubicBezTo>
                <a:cubicBezTo>
                  <a:pt x="35" y="74"/>
                  <a:pt x="41" y="84"/>
                  <a:pt x="54" y="84"/>
                </a:cubicBezTo>
                <a:cubicBezTo>
                  <a:pt x="55" y="84"/>
                  <a:pt x="56" y="83"/>
                  <a:pt x="58" y="83"/>
                </a:cubicBezTo>
                <a:cubicBezTo>
                  <a:pt x="71" y="81"/>
                  <a:pt x="75" y="76"/>
                  <a:pt x="76" y="73"/>
                </a:cubicBezTo>
                <a:cubicBezTo>
                  <a:pt x="78" y="75"/>
                  <a:pt x="83" y="80"/>
                  <a:pt x="91" y="80"/>
                </a:cubicBezTo>
                <a:cubicBezTo>
                  <a:pt x="92" y="80"/>
                  <a:pt x="93" y="80"/>
                  <a:pt x="94" y="79"/>
                </a:cubicBezTo>
                <a:cubicBezTo>
                  <a:pt x="104" y="78"/>
                  <a:pt x="106" y="70"/>
                  <a:pt x="107" y="67"/>
                </a:cubicBezTo>
                <a:cubicBezTo>
                  <a:pt x="108" y="68"/>
                  <a:pt x="111" y="68"/>
                  <a:pt x="114" y="68"/>
                </a:cubicBezTo>
                <a:cubicBezTo>
                  <a:pt x="120" y="68"/>
                  <a:pt x="128" y="66"/>
                  <a:pt x="133" y="58"/>
                </a:cubicBezTo>
                <a:cubicBezTo>
                  <a:pt x="137" y="51"/>
                  <a:pt x="137" y="44"/>
                  <a:pt x="133" y="37"/>
                </a:cubicBezTo>
                <a:cubicBezTo>
                  <a:pt x="130" y="32"/>
                  <a:pt x="124" y="29"/>
                  <a:pt x="119" y="29"/>
                </a:cubicBezTo>
                <a:cubicBezTo>
                  <a:pt x="119" y="29"/>
                  <a:pt x="118" y="29"/>
                  <a:pt x="117" y="29"/>
                </a:cubicBezTo>
                <a:cubicBezTo>
                  <a:pt x="117" y="26"/>
                  <a:pt x="114" y="19"/>
                  <a:pt x="105" y="19"/>
                </a:cubicBezTo>
                <a:cubicBezTo>
                  <a:pt x="103" y="19"/>
                  <a:pt x="102" y="19"/>
                  <a:pt x="100" y="19"/>
                </a:cubicBezTo>
                <a:cubicBezTo>
                  <a:pt x="100" y="15"/>
                  <a:pt x="96" y="1"/>
                  <a:pt x="78" y="0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Freeform 8"/>
          <p:cNvSpPr>
            <a:spLocks/>
          </p:cNvSpPr>
          <p:nvPr/>
        </p:nvSpPr>
        <p:spPr bwMode="auto">
          <a:xfrm>
            <a:off x="3828421" y="1000125"/>
            <a:ext cx="404813" cy="247650"/>
          </a:xfrm>
          <a:custGeom>
            <a:avLst/>
            <a:gdLst>
              <a:gd name="T0" fmla="*/ 73 w 164"/>
              <a:gd name="T1" fmla="*/ 0 h 100"/>
              <a:gd name="T2" fmla="*/ 71 w 164"/>
              <a:gd name="T3" fmla="*/ 0 h 100"/>
              <a:gd name="T4" fmla="*/ 44 w 164"/>
              <a:gd name="T5" fmla="*/ 23 h 100"/>
              <a:gd name="T6" fmla="*/ 39 w 164"/>
              <a:gd name="T7" fmla="*/ 22 h 100"/>
              <a:gd name="T8" fmla="*/ 23 w 164"/>
              <a:gd name="T9" fmla="*/ 34 h 100"/>
              <a:gd name="T10" fmla="*/ 21 w 164"/>
              <a:gd name="T11" fmla="*/ 34 h 100"/>
              <a:gd name="T12" fmla="*/ 5 w 164"/>
              <a:gd name="T13" fmla="*/ 44 h 100"/>
              <a:gd name="T14" fmla="*/ 4 w 164"/>
              <a:gd name="T15" fmla="*/ 69 h 100"/>
              <a:gd name="T16" fmla="*/ 27 w 164"/>
              <a:gd name="T17" fmla="*/ 81 h 100"/>
              <a:gd name="T18" fmla="*/ 36 w 164"/>
              <a:gd name="T19" fmla="*/ 80 h 100"/>
              <a:gd name="T20" fmla="*/ 51 w 164"/>
              <a:gd name="T21" fmla="*/ 95 h 100"/>
              <a:gd name="T22" fmla="*/ 55 w 164"/>
              <a:gd name="T23" fmla="*/ 95 h 100"/>
              <a:gd name="T24" fmla="*/ 73 w 164"/>
              <a:gd name="T25" fmla="*/ 87 h 100"/>
              <a:gd name="T26" fmla="*/ 95 w 164"/>
              <a:gd name="T27" fmla="*/ 99 h 100"/>
              <a:gd name="T28" fmla="*/ 100 w 164"/>
              <a:gd name="T29" fmla="*/ 100 h 100"/>
              <a:gd name="T30" fmla="*/ 124 w 164"/>
              <a:gd name="T31" fmla="*/ 85 h 100"/>
              <a:gd name="T32" fmla="*/ 131 w 164"/>
              <a:gd name="T33" fmla="*/ 86 h 100"/>
              <a:gd name="T34" fmla="*/ 145 w 164"/>
              <a:gd name="T35" fmla="*/ 79 h 100"/>
              <a:gd name="T36" fmla="*/ 160 w 164"/>
              <a:gd name="T37" fmla="*/ 68 h 100"/>
              <a:gd name="T38" fmla="*/ 160 w 164"/>
              <a:gd name="T39" fmla="*/ 46 h 100"/>
              <a:gd name="T40" fmla="*/ 138 w 164"/>
              <a:gd name="T41" fmla="*/ 37 h 100"/>
              <a:gd name="T42" fmla="*/ 135 w 164"/>
              <a:gd name="T43" fmla="*/ 37 h 100"/>
              <a:gd name="T44" fmla="*/ 126 w 164"/>
              <a:gd name="T45" fmla="*/ 17 h 100"/>
              <a:gd name="T46" fmla="*/ 111 w 164"/>
              <a:gd name="T47" fmla="*/ 11 h 100"/>
              <a:gd name="T48" fmla="*/ 99 w 164"/>
              <a:gd name="T49" fmla="*/ 14 h 100"/>
              <a:gd name="T50" fmla="*/ 73 w 164"/>
              <a:gd name="T51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4" h="100">
                <a:moveTo>
                  <a:pt x="73" y="0"/>
                </a:moveTo>
                <a:cubicBezTo>
                  <a:pt x="72" y="0"/>
                  <a:pt x="71" y="0"/>
                  <a:pt x="71" y="0"/>
                </a:cubicBezTo>
                <a:cubicBezTo>
                  <a:pt x="49" y="1"/>
                  <a:pt x="45" y="18"/>
                  <a:pt x="44" y="23"/>
                </a:cubicBezTo>
                <a:cubicBezTo>
                  <a:pt x="42" y="22"/>
                  <a:pt x="40" y="22"/>
                  <a:pt x="39" y="22"/>
                </a:cubicBezTo>
                <a:cubicBezTo>
                  <a:pt x="28" y="22"/>
                  <a:pt x="24" y="31"/>
                  <a:pt x="23" y="34"/>
                </a:cubicBezTo>
                <a:cubicBezTo>
                  <a:pt x="23" y="34"/>
                  <a:pt x="22" y="34"/>
                  <a:pt x="21" y="34"/>
                </a:cubicBezTo>
                <a:cubicBezTo>
                  <a:pt x="15" y="34"/>
                  <a:pt x="9" y="38"/>
                  <a:pt x="5" y="44"/>
                </a:cubicBezTo>
                <a:cubicBezTo>
                  <a:pt x="0" y="52"/>
                  <a:pt x="0" y="61"/>
                  <a:pt x="4" y="69"/>
                </a:cubicBezTo>
                <a:cubicBezTo>
                  <a:pt x="10" y="79"/>
                  <a:pt x="20" y="81"/>
                  <a:pt x="27" y="81"/>
                </a:cubicBezTo>
                <a:cubicBezTo>
                  <a:pt x="31" y="81"/>
                  <a:pt x="34" y="81"/>
                  <a:pt x="36" y="80"/>
                </a:cubicBezTo>
                <a:cubicBezTo>
                  <a:pt x="37" y="84"/>
                  <a:pt x="39" y="93"/>
                  <a:pt x="51" y="95"/>
                </a:cubicBezTo>
                <a:cubicBezTo>
                  <a:pt x="53" y="95"/>
                  <a:pt x="54" y="95"/>
                  <a:pt x="55" y="95"/>
                </a:cubicBezTo>
                <a:cubicBezTo>
                  <a:pt x="64" y="95"/>
                  <a:pt x="70" y="90"/>
                  <a:pt x="73" y="87"/>
                </a:cubicBezTo>
                <a:cubicBezTo>
                  <a:pt x="74" y="91"/>
                  <a:pt x="79" y="97"/>
                  <a:pt x="95" y="99"/>
                </a:cubicBezTo>
                <a:cubicBezTo>
                  <a:pt x="97" y="100"/>
                  <a:pt x="98" y="100"/>
                  <a:pt x="100" y="100"/>
                </a:cubicBezTo>
                <a:cubicBezTo>
                  <a:pt x="116" y="100"/>
                  <a:pt x="122" y="89"/>
                  <a:pt x="124" y="85"/>
                </a:cubicBezTo>
                <a:cubicBezTo>
                  <a:pt x="127" y="86"/>
                  <a:pt x="129" y="86"/>
                  <a:pt x="131" y="86"/>
                </a:cubicBezTo>
                <a:cubicBezTo>
                  <a:pt x="140" y="86"/>
                  <a:pt x="144" y="81"/>
                  <a:pt x="145" y="79"/>
                </a:cubicBezTo>
                <a:cubicBezTo>
                  <a:pt x="151" y="79"/>
                  <a:pt x="157" y="75"/>
                  <a:pt x="160" y="68"/>
                </a:cubicBezTo>
                <a:cubicBezTo>
                  <a:pt x="164" y="60"/>
                  <a:pt x="164" y="52"/>
                  <a:pt x="160" y="46"/>
                </a:cubicBezTo>
                <a:cubicBezTo>
                  <a:pt x="153" y="38"/>
                  <a:pt x="144" y="37"/>
                  <a:pt x="138" y="37"/>
                </a:cubicBezTo>
                <a:cubicBezTo>
                  <a:pt x="137" y="37"/>
                  <a:pt x="136" y="37"/>
                  <a:pt x="135" y="37"/>
                </a:cubicBezTo>
                <a:cubicBezTo>
                  <a:pt x="136" y="33"/>
                  <a:pt x="136" y="25"/>
                  <a:pt x="126" y="17"/>
                </a:cubicBezTo>
                <a:cubicBezTo>
                  <a:pt x="122" y="13"/>
                  <a:pt x="117" y="11"/>
                  <a:pt x="111" y="11"/>
                </a:cubicBezTo>
                <a:cubicBezTo>
                  <a:pt x="106" y="11"/>
                  <a:pt x="101" y="13"/>
                  <a:pt x="99" y="14"/>
                </a:cubicBezTo>
                <a:cubicBezTo>
                  <a:pt x="97" y="10"/>
                  <a:pt x="90" y="0"/>
                  <a:pt x="7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Freeform 9"/>
          <p:cNvSpPr>
            <a:spLocks/>
          </p:cNvSpPr>
          <p:nvPr/>
        </p:nvSpPr>
        <p:spPr bwMode="auto">
          <a:xfrm>
            <a:off x="7100258" y="945669"/>
            <a:ext cx="1577975" cy="960437"/>
          </a:xfrm>
          <a:custGeom>
            <a:avLst/>
            <a:gdLst>
              <a:gd name="T0" fmla="*/ 282 w 639"/>
              <a:gd name="T1" fmla="*/ 0 h 389"/>
              <a:gd name="T2" fmla="*/ 276 w 639"/>
              <a:gd name="T3" fmla="*/ 0 h 389"/>
              <a:gd name="T4" fmla="*/ 170 w 639"/>
              <a:gd name="T5" fmla="*/ 89 h 389"/>
              <a:gd name="T6" fmla="*/ 151 w 639"/>
              <a:gd name="T7" fmla="*/ 87 h 389"/>
              <a:gd name="T8" fmla="*/ 90 w 639"/>
              <a:gd name="T9" fmla="*/ 132 h 389"/>
              <a:gd name="T10" fmla="*/ 83 w 639"/>
              <a:gd name="T11" fmla="*/ 131 h 389"/>
              <a:gd name="T12" fmla="*/ 19 w 639"/>
              <a:gd name="T13" fmla="*/ 173 h 389"/>
              <a:gd name="T14" fmla="*/ 16 w 639"/>
              <a:gd name="T15" fmla="*/ 268 h 389"/>
              <a:gd name="T16" fmla="*/ 105 w 639"/>
              <a:gd name="T17" fmla="*/ 317 h 389"/>
              <a:gd name="T18" fmla="*/ 105 w 639"/>
              <a:gd name="T19" fmla="*/ 317 h 389"/>
              <a:gd name="T20" fmla="*/ 139 w 639"/>
              <a:gd name="T21" fmla="*/ 313 h 389"/>
              <a:gd name="T22" fmla="*/ 199 w 639"/>
              <a:gd name="T23" fmla="*/ 370 h 389"/>
              <a:gd name="T24" fmla="*/ 215 w 639"/>
              <a:gd name="T25" fmla="*/ 371 h 389"/>
              <a:gd name="T26" fmla="*/ 283 w 639"/>
              <a:gd name="T27" fmla="*/ 338 h 389"/>
              <a:gd name="T28" fmla="*/ 369 w 639"/>
              <a:gd name="T29" fmla="*/ 388 h 389"/>
              <a:gd name="T30" fmla="*/ 390 w 639"/>
              <a:gd name="T31" fmla="*/ 389 h 389"/>
              <a:gd name="T32" fmla="*/ 483 w 639"/>
              <a:gd name="T33" fmla="*/ 332 h 389"/>
              <a:gd name="T34" fmla="*/ 511 w 639"/>
              <a:gd name="T35" fmla="*/ 336 h 389"/>
              <a:gd name="T36" fmla="*/ 565 w 639"/>
              <a:gd name="T37" fmla="*/ 307 h 389"/>
              <a:gd name="T38" fmla="*/ 625 w 639"/>
              <a:gd name="T39" fmla="*/ 264 h 389"/>
              <a:gd name="T40" fmla="*/ 621 w 639"/>
              <a:gd name="T41" fmla="*/ 180 h 389"/>
              <a:gd name="T42" fmla="*/ 538 w 639"/>
              <a:gd name="T43" fmla="*/ 144 h 389"/>
              <a:gd name="T44" fmla="*/ 526 w 639"/>
              <a:gd name="T45" fmla="*/ 144 h 389"/>
              <a:gd name="T46" fmla="*/ 492 w 639"/>
              <a:gd name="T47" fmla="*/ 66 h 389"/>
              <a:gd name="T48" fmla="*/ 433 w 639"/>
              <a:gd name="T49" fmla="*/ 44 h 389"/>
              <a:gd name="T50" fmla="*/ 385 w 639"/>
              <a:gd name="T51" fmla="*/ 53 h 389"/>
              <a:gd name="T52" fmla="*/ 282 w 639"/>
              <a:gd name="T53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39" h="389">
                <a:moveTo>
                  <a:pt x="282" y="0"/>
                </a:moveTo>
                <a:cubicBezTo>
                  <a:pt x="280" y="0"/>
                  <a:pt x="278" y="0"/>
                  <a:pt x="276" y="0"/>
                </a:cubicBezTo>
                <a:cubicBezTo>
                  <a:pt x="192" y="2"/>
                  <a:pt x="174" y="69"/>
                  <a:pt x="170" y="89"/>
                </a:cubicBezTo>
                <a:cubicBezTo>
                  <a:pt x="163" y="87"/>
                  <a:pt x="157" y="87"/>
                  <a:pt x="151" y="87"/>
                </a:cubicBezTo>
                <a:cubicBezTo>
                  <a:pt x="108" y="87"/>
                  <a:pt x="94" y="120"/>
                  <a:pt x="90" y="132"/>
                </a:cubicBezTo>
                <a:cubicBezTo>
                  <a:pt x="88" y="131"/>
                  <a:pt x="85" y="131"/>
                  <a:pt x="83" y="131"/>
                </a:cubicBezTo>
                <a:cubicBezTo>
                  <a:pt x="58" y="131"/>
                  <a:pt x="34" y="147"/>
                  <a:pt x="19" y="173"/>
                </a:cubicBezTo>
                <a:cubicBezTo>
                  <a:pt x="1" y="203"/>
                  <a:pt x="0" y="238"/>
                  <a:pt x="16" y="268"/>
                </a:cubicBezTo>
                <a:cubicBezTo>
                  <a:pt x="39" y="308"/>
                  <a:pt x="77" y="317"/>
                  <a:pt x="105" y="317"/>
                </a:cubicBezTo>
                <a:cubicBezTo>
                  <a:pt x="105" y="317"/>
                  <a:pt x="105" y="317"/>
                  <a:pt x="105" y="317"/>
                </a:cubicBezTo>
                <a:cubicBezTo>
                  <a:pt x="120" y="317"/>
                  <a:pt x="133" y="314"/>
                  <a:pt x="139" y="313"/>
                </a:cubicBezTo>
                <a:cubicBezTo>
                  <a:pt x="142" y="327"/>
                  <a:pt x="152" y="361"/>
                  <a:pt x="199" y="370"/>
                </a:cubicBezTo>
                <a:cubicBezTo>
                  <a:pt x="204" y="371"/>
                  <a:pt x="210" y="371"/>
                  <a:pt x="215" y="371"/>
                </a:cubicBezTo>
                <a:cubicBezTo>
                  <a:pt x="250" y="371"/>
                  <a:pt x="273" y="350"/>
                  <a:pt x="283" y="338"/>
                </a:cubicBezTo>
                <a:cubicBezTo>
                  <a:pt x="289" y="353"/>
                  <a:pt x="307" y="378"/>
                  <a:pt x="369" y="388"/>
                </a:cubicBezTo>
                <a:cubicBezTo>
                  <a:pt x="376" y="389"/>
                  <a:pt x="383" y="389"/>
                  <a:pt x="390" y="389"/>
                </a:cubicBezTo>
                <a:cubicBezTo>
                  <a:pt x="450" y="389"/>
                  <a:pt x="476" y="346"/>
                  <a:pt x="483" y="332"/>
                </a:cubicBezTo>
                <a:cubicBezTo>
                  <a:pt x="493" y="335"/>
                  <a:pt x="502" y="336"/>
                  <a:pt x="511" y="336"/>
                </a:cubicBezTo>
                <a:cubicBezTo>
                  <a:pt x="545" y="336"/>
                  <a:pt x="560" y="315"/>
                  <a:pt x="565" y="307"/>
                </a:cubicBezTo>
                <a:cubicBezTo>
                  <a:pt x="589" y="307"/>
                  <a:pt x="611" y="290"/>
                  <a:pt x="625" y="264"/>
                </a:cubicBezTo>
                <a:cubicBezTo>
                  <a:pt x="639" y="234"/>
                  <a:pt x="638" y="202"/>
                  <a:pt x="621" y="180"/>
                </a:cubicBezTo>
                <a:cubicBezTo>
                  <a:pt x="598" y="148"/>
                  <a:pt x="559" y="144"/>
                  <a:pt x="538" y="144"/>
                </a:cubicBezTo>
                <a:cubicBezTo>
                  <a:pt x="534" y="144"/>
                  <a:pt x="530" y="144"/>
                  <a:pt x="526" y="144"/>
                </a:cubicBezTo>
                <a:cubicBezTo>
                  <a:pt x="528" y="130"/>
                  <a:pt x="528" y="98"/>
                  <a:pt x="492" y="66"/>
                </a:cubicBezTo>
                <a:cubicBezTo>
                  <a:pt x="476" y="51"/>
                  <a:pt x="456" y="44"/>
                  <a:pt x="433" y="44"/>
                </a:cubicBezTo>
                <a:cubicBezTo>
                  <a:pt x="411" y="44"/>
                  <a:pt x="393" y="50"/>
                  <a:pt x="385" y="53"/>
                </a:cubicBezTo>
                <a:cubicBezTo>
                  <a:pt x="378" y="40"/>
                  <a:pt x="351" y="0"/>
                  <a:pt x="282" y="0"/>
                </a:cubicBezTo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10"/>
          <p:cNvSpPr>
            <a:spLocks/>
          </p:cNvSpPr>
          <p:nvPr/>
        </p:nvSpPr>
        <p:spPr bwMode="auto">
          <a:xfrm>
            <a:off x="3334708" y="977900"/>
            <a:ext cx="122238" cy="109537"/>
          </a:xfrm>
          <a:custGeom>
            <a:avLst/>
            <a:gdLst>
              <a:gd name="T0" fmla="*/ 25 w 50"/>
              <a:gd name="T1" fmla="*/ 0 h 44"/>
              <a:gd name="T2" fmla="*/ 5 w 50"/>
              <a:gd name="T3" fmla="*/ 13 h 44"/>
              <a:gd name="T4" fmla="*/ 16 w 50"/>
              <a:gd name="T5" fmla="*/ 42 h 44"/>
              <a:gd name="T6" fmla="*/ 25 w 50"/>
              <a:gd name="T7" fmla="*/ 44 h 44"/>
              <a:gd name="T8" fmla="*/ 45 w 50"/>
              <a:gd name="T9" fmla="*/ 32 h 44"/>
              <a:gd name="T10" fmla="*/ 34 w 50"/>
              <a:gd name="T11" fmla="*/ 2 h 44"/>
              <a:gd name="T12" fmla="*/ 25 w 50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4">
                <a:moveTo>
                  <a:pt x="25" y="0"/>
                </a:moveTo>
                <a:cubicBezTo>
                  <a:pt x="17" y="0"/>
                  <a:pt x="9" y="5"/>
                  <a:pt x="5" y="13"/>
                </a:cubicBezTo>
                <a:cubicBezTo>
                  <a:pt x="0" y="24"/>
                  <a:pt x="5" y="37"/>
                  <a:pt x="16" y="42"/>
                </a:cubicBezTo>
                <a:cubicBezTo>
                  <a:pt x="19" y="44"/>
                  <a:pt x="22" y="44"/>
                  <a:pt x="25" y="44"/>
                </a:cubicBezTo>
                <a:cubicBezTo>
                  <a:pt x="33" y="44"/>
                  <a:pt x="41" y="40"/>
                  <a:pt x="45" y="32"/>
                </a:cubicBezTo>
                <a:cubicBezTo>
                  <a:pt x="50" y="21"/>
                  <a:pt x="45" y="7"/>
                  <a:pt x="34" y="2"/>
                </a:cubicBezTo>
                <a:cubicBezTo>
                  <a:pt x="31" y="1"/>
                  <a:pt x="28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11"/>
          <p:cNvSpPr>
            <a:spLocks/>
          </p:cNvSpPr>
          <p:nvPr/>
        </p:nvSpPr>
        <p:spPr bwMode="auto">
          <a:xfrm>
            <a:off x="3523621" y="1111250"/>
            <a:ext cx="193675" cy="171450"/>
          </a:xfrm>
          <a:custGeom>
            <a:avLst/>
            <a:gdLst>
              <a:gd name="T0" fmla="*/ 39 w 78"/>
              <a:gd name="T1" fmla="*/ 0 h 69"/>
              <a:gd name="T2" fmla="*/ 8 w 78"/>
              <a:gd name="T3" fmla="*/ 20 h 69"/>
              <a:gd name="T4" fmla="*/ 24 w 78"/>
              <a:gd name="T5" fmla="*/ 66 h 69"/>
              <a:gd name="T6" fmla="*/ 39 w 78"/>
              <a:gd name="T7" fmla="*/ 69 h 69"/>
              <a:gd name="T8" fmla="*/ 70 w 78"/>
              <a:gd name="T9" fmla="*/ 49 h 69"/>
              <a:gd name="T10" fmla="*/ 53 w 78"/>
              <a:gd name="T11" fmla="*/ 3 h 69"/>
              <a:gd name="T12" fmla="*/ 39 w 78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9">
                <a:moveTo>
                  <a:pt x="39" y="0"/>
                </a:moveTo>
                <a:cubicBezTo>
                  <a:pt x="26" y="0"/>
                  <a:pt x="13" y="7"/>
                  <a:pt x="8" y="20"/>
                </a:cubicBezTo>
                <a:cubicBezTo>
                  <a:pt x="0" y="37"/>
                  <a:pt x="7" y="58"/>
                  <a:pt x="24" y="66"/>
                </a:cubicBezTo>
                <a:cubicBezTo>
                  <a:pt x="29" y="68"/>
                  <a:pt x="34" y="69"/>
                  <a:pt x="39" y="69"/>
                </a:cubicBezTo>
                <a:cubicBezTo>
                  <a:pt x="52" y="69"/>
                  <a:pt x="64" y="61"/>
                  <a:pt x="70" y="49"/>
                </a:cubicBezTo>
                <a:cubicBezTo>
                  <a:pt x="78" y="32"/>
                  <a:pt x="71" y="11"/>
                  <a:pt x="53" y="3"/>
                </a:cubicBezTo>
                <a:cubicBezTo>
                  <a:pt x="49" y="1"/>
                  <a:pt x="44" y="0"/>
                  <a:pt x="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12"/>
          <p:cNvSpPr>
            <a:spLocks/>
          </p:cNvSpPr>
          <p:nvPr/>
        </p:nvSpPr>
        <p:spPr bwMode="auto">
          <a:xfrm>
            <a:off x="2766383" y="3327400"/>
            <a:ext cx="123825" cy="111125"/>
          </a:xfrm>
          <a:custGeom>
            <a:avLst/>
            <a:gdLst>
              <a:gd name="T0" fmla="*/ 25 w 50"/>
              <a:gd name="T1" fmla="*/ 0 h 45"/>
              <a:gd name="T2" fmla="*/ 15 w 50"/>
              <a:gd name="T3" fmla="*/ 3 h 45"/>
              <a:gd name="T4" fmla="*/ 5 w 50"/>
              <a:gd name="T5" fmla="*/ 32 h 45"/>
              <a:gd name="T6" fmla="*/ 25 w 50"/>
              <a:gd name="T7" fmla="*/ 45 h 45"/>
              <a:gd name="T8" fmla="*/ 35 w 50"/>
              <a:gd name="T9" fmla="*/ 42 h 45"/>
              <a:gd name="T10" fmla="*/ 45 w 50"/>
              <a:gd name="T11" fmla="*/ 13 h 45"/>
              <a:gd name="T12" fmla="*/ 25 w 50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">
                <a:moveTo>
                  <a:pt x="25" y="0"/>
                </a:moveTo>
                <a:cubicBezTo>
                  <a:pt x="22" y="0"/>
                  <a:pt x="18" y="1"/>
                  <a:pt x="15" y="3"/>
                </a:cubicBezTo>
                <a:cubicBezTo>
                  <a:pt x="4" y="8"/>
                  <a:pt x="0" y="21"/>
                  <a:pt x="5" y="32"/>
                </a:cubicBezTo>
                <a:cubicBezTo>
                  <a:pt x="9" y="40"/>
                  <a:pt x="17" y="45"/>
                  <a:pt x="25" y="45"/>
                </a:cubicBezTo>
                <a:cubicBezTo>
                  <a:pt x="28" y="45"/>
                  <a:pt x="32" y="44"/>
                  <a:pt x="35" y="42"/>
                </a:cubicBezTo>
                <a:cubicBezTo>
                  <a:pt x="46" y="37"/>
                  <a:pt x="50" y="23"/>
                  <a:pt x="45" y="13"/>
                </a:cubicBezTo>
                <a:cubicBezTo>
                  <a:pt x="41" y="5"/>
                  <a:pt x="33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13"/>
          <p:cNvSpPr>
            <a:spLocks/>
          </p:cNvSpPr>
          <p:nvPr/>
        </p:nvSpPr>
        <p:spPr bwMode="auto">
          <a:xfrm>
            <a:off x="2747333" y="3576638"/>
            <a:ext cx="82550" cy="71437"/>
          </a:xfrm>
          <a:custGeom>
            <a:avLst/>
            <a:gdLst>
              <a:gd name="T0" fmla="*/ 17 w 34"/>
              <a:gd name="T1" fmla="*/ 0 h 29"/>
              <a:gd name="T2" fmla="*/ 10 w 34"/>
              <a:gd name="T3" fmla="*/ 1 h 29"/>
              <a:gd name="T4" fmla="*/ 4 w 34"/>
              <a:gd name="T5" fmla="*/ 21 h 29"/>
              <a:gd name="T6" fmla="*/ 17 w 34"/>
              <a:gd name="T7" fmla="*/ 29 h 29"/>
              <a:gd name="T8" fmla="*/ 24 w 34"/>
              <a:gd name="T9" fmla="*/ 28 h 29"/>
              <a:gd name="T10" fmla="*/ 30 w 34"/>
              <a:gd name="T11" fmla="*/ 8 h 29"/>
              <a:gd name="T12" fmla="*/ 17 w 34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29">
                <a:moveTo>
                  <a:pt x="17" y="0"/>
                </a:moveTo>
                <a:cubicBezTo>
                  <a:pt x="15" y="0"/>
                  <a:pt x="12" y="0"/>
                  <a:pt x="10" y="1"/>
                </a:cubicBezTo>
                <a:cubicBezTo>
                  <a:pt x="3" y="5"/>
                  <a:pt x="0" y="14"/>
                  <a:pt x="4" y="21"/>
                </a:cubicBezTo>
                <a:cubicBezTo>
                  <a:pt x="6" y="26"/>
                  <a:pt x="11" y="29"/>
                  <a:pt x="17" y="29"/>
                </a:cubicBezTo>
                <a:cubicBezTo>
                  <a:pt x="19" y="29"/>
                  <a:pt x="21" y="29"/>
                  <a:pt x="24" y="28"/>
                </a:cubicBezTo>
                <a:cubicBezTo>
                  <a:pt x="31" y="24"/>
                  <a:pt x="34" y="15"/>
                  <a:pt x="30" y="8"/>
                </a:cubicBezTo>
                <a:cubicBezTo>
                  <a:pt x="28" y="3"/>
                  <a:pt x="22" y="0"/>
                  <a:pt x="1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5939796" y="6151563"/>
            <a:ext cx="120650" cy="109537"/>
          </a:xfrm>
          <a:custGeom>
            <a:avLst/>
            <a:gdLst>
              <a:gd name="T0" fmla="*/ 24 w 49"/>
              <a:gd name="T1" fmla="*/ 0 h 44"/>
              <a:gd name="T2" fmla="*/ 8 w 49"/>
              <a:gd name="T3" fmla="*/ 7 h 44"/>
              <a:gd name="T4" fmla="*/ 9 w 49"/>
              <a:gd name="T5" fmla="*/ 38 h 44"/>
              <a:gd name="T6" fmla="*/ 24 w 49"/>
              <a:gd name="T7" fmla="*/ 44 h 44"/>
              <a:gd name="T8" fmla="*/ 40 w 49"/>
              <a:gd name="T9" fmla="*/ 37 h 44"/>
              <a:gd name="T10" fmla="*/ 39 w 49"/>
              <a:gd name="T11" fmla="*/ 6 h 44"/>
              <a:gd name="T12" fmla="*/ 24 w 49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44">
                <a:moveTo>
                  <a:pt x="24" y="0"/>
                </a:moveTo>
                <a:cubicBezTo>
                  <a:pt x="18" y="0"/>
                  <a:pt x="12" y="2"/>
                  <a:pt x="8" y="7"/>
                </a:cubicBezTo>
                <a:cubicBezTo>
                  <a:pt x="0" y="16"/>
                  <a:pt x="0" y="30"/>
                  <a:pt x="9" y="38"/>
                </a:cubicBezTo>
                <a:cubicBezTo>
                  <a:pt x="13" y="42"/>
                  <a:pt x="19" y="44"/>
                  <a:pt x="24" y="44"/>
                </a:cubicBezTo>
                <a:cubicBezTo>
                  <a:pt x="30" y="44"/>
                  <a:pt x="36" y="42"/>
                  <a:pt x="40" y="37"/>
                </a:cubicBezTo>
                <a:cubicBezTo>
                  <a:pt x="49" y="28"/>
                  <a:pt x="48" y="14"/>
                  <a:pt x="39" y="6"/>
                </a:cubicBezTo>
                <a:cubicBezTo>
                  <a:pt x="35" y="2"/>
                  <a:pt x="30" y="0"/>
                  <a:pt x="24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>
            <a:off x="5914396" y="5938838"/>
            <a:ext cx="80963" cy="74612"/>
          </a:xfrm>
          <a:custGeom>
            <a:avLst/>
            <a:gdLst>
              <a:gd name="T0" fmla="*/ 16 w 33"/>
              <a:gd name="T1" fmla="*/ 0 h 30"/>
              <a:gd name="T2" fmla="*/ 5 w 33"/>
              <a:gd name="T3" fmla="*/ 5 h 30"/>
              <a:gd name="T4" fmla="*/ 6 w 33"/>
              <a:gd name="T5" fmla="*/ 26 h 30"/>
              <a:gd name="T6" fmla="*/ 16 w 33"/>
              <a:gd name="T7" fmla="*/ 30 h 30"/>
              <a:gd name="T8" fmla="*/ 27 w 33"/>
              <a:gd name="T9" fmla="*/ 26 h 30"/>
              <a:gd name="T10" fmla="*/ 27 w 33"/>
              <a:gd name="T11" fmla="*/ 4 h 30"/>
              <a:gd name="T12" fmla="*/ 16 w 33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30">
                <a:moveTo>
                  <a:pt x="16" y="0"/>
                </a:moveTo>
                <a:cubicBezTo>
                  <a:pt x="12" y="0"/>
                  <a:pt x="8" y="2"/>
                  <a:pt x="5" y="5"/>
                </a:cubicBezTo>
                <a:cubicBezTo>
                  <a:pt x="0" y="11"/>
                  <a:pt x="0" y="21"/>
                  <a:pt x="6" y="26"/>
                </a:cubicBezTo>
                <a:cubicBezTo>
                  <a:pt x="9" y="29"/>
                  <a:pt x="13" y="30"/>
                  <a:pt x="16" y="30"/>
                </a:cubicBezTo>
                <a:cubicBezTo>
                  <a:pt x="20" y="30"/>
                  <a:pt x="24" y="29"/>
                  <a:pt x="27" y="26"/>
                </a:cubicBezTo>
                <a:cubicBezTo>
                  <a:pt x="33" y="19"/>
                  <a:pt x="33" y="10"/>
                  <a:pt x="27" y="4"/>
                </a:cubicBezTo>
                <a:cubicBezTo>
                  <a:pt x="24" y="2"/>
                  <a:pt x="20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16"/>
          <p:cNvSpPr>
            <a:spLocks/>
          </p:cNvSpPr>
          <p:nvPr/>
        </p:nvSpPr>
        <p:spPr bwMode="auto">
          <a:xfrm>
            <a:off x="6128708" y="5959475"/>
            <a:ext cx="188913" cy="168275"/>
          </a:xfrm>
          <a:custGeom>
            <a:avLst/>
            <a:gdLst>
              <a:gd name="T0" fmla="*/ 38 w 76"/>
              <a:gd name="T1" fmla="*/ 0 h 68"/>
              <a:gd name="T2" fmla="*/ 13 w 76"/>
              <a:gd name="T3" fmla="*/ 11 h 68"/>
              <a:gd name="T4" fmla="*/ 15 w 76"/>
              <a:gd name="T5" fmla="*/ 59 h 68"/>
              <a:gd name="T6" fmla="*/ 38 w 76"/>
              <a:gd name="T7" fmla="*/ 68 h 68"/>
              <a:gd name="T8" fmla="*/ 63 w 76"/>
              <a:gd name="T9" fmla="*/ 57 h 68"/>
              <a:gd name="T10" fmla="*/ 61 w 76"/>
              <a:gd name="T11" fmla="*/ 9 h 68"/>
              <a:gd name="T12" fmla="*/ 38 w 76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8">
                <a:moveTo>
                  <a:pt x="38" y="0"/>
                </a:moveTo>
                <a:cubicBezTo>
                  <a:pt x="29" y="0"/>
                  <a:pt x="19" y="3"/>
                  <a:pt x="13" y="11"/>
                </a:cubicBezTo>
                <a:cubicBezTo>
                  <a:pt x="0" y="25"/>
                  <a:pt x="1" y="46"/>
                  <a:pt x="15" y="59"/>
                </a:cubicBezTo>
                <a:cubicBezTo>
                  <a:pt x="21" y="65"/>
                  <a:pt x="30" y="68"/>
                  <a:pt x="38" y="68"/>
                </a:cubicBezTo>
                <a:cubicBezTo>
                  <a:pt x="47" y="68"/>
                  <a:pt x="56" y="65"/>
                  <a:pt x="63" y="57"/>
                </a:cubicBezTo>
                <a:cubicBezTo>
                  <a:pt x="76" y="43"/>
                  <a:pt x="75" y="22"/>
                  <a:pt x="61" y="9"/>
                </a:cubicBezTo>
                <a:cubicBezTo>
                  <a:pt x="55" y="3"/>
                  <a:pt x="46" y="0"/>
                  <a:pt x="38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9076696" y="4497388"/>
            <a:ext cx="115888" cy="107950"/>
          </a:xfrm>
          <a:custGeom>
            <a:avLst/>
            <a:gdLst>
              <a:gd name="T0" fmla="*/ 23 w 47"/>
              <a:gd name="T1" fmla="*/ 0 h 44"/>
              <a:gd name="T2" fmla="*/ 1 w 47"/>
              <a:gd name="T3" fmla="*/ 19 h 44"/>
              <a:gd name="T4" fmla="*/ 21 w 47"/>
              <a:gd name="T5" fmla="*/ 44 h 44"/>
              <a:gd name="T6" fmla="*/ 23 w 47"/>
              <a:gd name="T7" fmla="*/ 44 h 44"/>
              <a:gd name="T8" fmla="*/ 45 w 47"/>
              <a:gd name="T9" fmla="*/ 25 h 44"/>
              <a:gd name="T10" fmla="*/ 26 w 47"/>
              <a:gd name="T11" fmla="*/ 0 h 44"/>
              <a:gd name="T12" fmla="*/ 23 w 47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44">
                <a:moveTo>
                  <a:pt x="23" y="0"/>
                </a:moveTo>
                <a:cubicBezTo>
                  <a:pt x="12" y="0"/>
                  <a:pt x="3" y="8"/>
                  <a:pt x="1" y="19"/>
                </a:cubicBezTo>
                <a:cubicBezTo>
                  <a:pt x="0" y="32"/>
                  <a:pt x="8" y="43"/>
                  <a:pt x="21" y="44"/>
                </a:cubicBezTo>
                <a:cubicBezTo>
                  <a:pt x="21" y="44"/>
                  <a:pt x="22" y="44"/>
                  <a:pt x="23" y="44"/>
                </a:cubicBezTo>
                <a:cubicBezTo>
                  <a:pt x="34" y="44"/>
                  <a:pt x="44" y="36"/>
                  <a:pt x="45" y="25"/>
                </a:cubicBezTo>
                <a:cubicBezTo>
                  <a:pt x="47" y="13"/>
                  <a:pt x="38" y="2"/>
                  <a:pt x="26" y="0"/>
                </a:cubicBezTo>
                <a:cubicBezTo>
                  <a:pt x="25" y="0"/>
                  <a:pt x="2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18"/>
          <p:cNvSpPr>
            <a:spLocks/>
          </p:cNvSpPr>
          <p:nvPr/>
        </p:nvSpPr>
        <p:spPr bwMode="auto">
          <a:xfrm>
            <a:off x="8927471" y="4354513"/>
            <a:ext cx="77788" cy="73025"/>
          </a:xfrm>
          <a:custGeom>
            <a:avLst/>
            <a:gdLst>
              <a:gd name="T0" fmla="*/ 16 w 32"/>
              <a:gd name="T1" fmla="*/ 0 h 30"/>
              <a:gd name="T2" fmla="*/ 1 w 32"/>
              <a:gd name="T3" fmla="*/ 13 h 30"/>
              <a:gd name="T4" fmla="*/ 14 w 32"/>
              <a:gd name="T5" fmla="*/ 30 h 30"/>
              <a:gd name="T6" fmla="*/ 16 w 32"/>
              <a:gd name="T7" fmla="*/ 30 h 30"/>
              <a:gd name="T8" fmla="*/ 31 w 32"/>
              <a:gd name="T9" fmla="*/ 17 h 30"/>
              <a:gd name="T10" fmla="*/ 18 w 32"/>
              <a:gd name="T11" fmla="*/ 0 h 30"/>
              <a:gd name="T12" fmla="*/ 16 w 32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30">
                <a:moveTo>
                  <a:pt x="16" y="0"/>
                </a:moveTo>
                <a:cubicBezTo>
                  <a:pt x="9" y="0"/>
                  <a:pt x="2" y="6"/>
                  <a:pt x="1" y="13"/>
                </a:cubicBezTo>
                <a:cubicBezTo>
                  <a:pt x="0" y="21"/>
                  <a:pt x="6" y="29"/>
                  <a:pt x="14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24" y="30"/>
                  <a:pt x="30" y="24"/>
                  <a:pt x="31" y="17"/>
                </a:cubicBezTo>
                <a:cubicBezTo>
                  <a:pt x="32" y="9"/>
                  <a:pt x="26" y="1"/>
                  <a:pt x="18" y="0"/>
                </a:cubicBezTo>
                <a:cubicBezTo>
                  <a:pt x="17" y="0"/>
                  <a:pt x="17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9133846" y="4203700"/>
            <a:ext cx="180975" cy="169862"/>
          </a:xfrm>
          <a:custGeom>
            <a:avLst/>
            <a:gdLst>
              <a:gd name="T0" fmla="*/ 36 w 73"/>
              <a:gd name="T1" fmla="*/ 0 h 69"/>
              <a:gd name="T2" fmla="*/ 2 w 73"/>
              <a:gd name="T3" fmla="*/ 30 h 69"/>
              <a:gd name="T4" fmla="*/ 32 w 73"/>
              <a:gd name="T5" fmla="*/ 69 h 69"/>
              <a:gd name="T6" fmla="*/ 36 w 73"/>
              <a:gd name="T7" fmla="*/ 69 h 69"/>
              <a:gd name="T8" fmla="*/ 70 w 73"/>
              <a:gd name="T9" fmla="*/ 39 h 69"/>
              <a:gd name="T10" fmla="*/ 41 w 73"/>
              <a:gd name="T11" fmla="*/ 1 h 69"/>
              <a:gd name="T12" fmla="*/ 36 w 73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69">
                <a:moveTo>
                  <a:pt x="36" y="0"/>
                </a:moveTo>
                <a:cubicBezTo>
                  <a:pt x="19" y="0"/>
                  <a:pt x="4" y="13"/>
                  <a:pt x="2" y="30"/>
                </a:cubicBezTo>
                <a:cubicBezTo>
                  <a:pt x="0" y="49"/>
                  <a:pt x="13" y="67"/>
                  <a:pt x="32" y="69"/>
                </a:cubicBezTo>
                <a:cubicBezTo>
                  <a:pt x="33" y="69"/>
                  <a:pt x="35" y="69"/>
                  <a:pt x="36" y="69"/>
                </a:cubicBezTo>
                <a:cubicBezTo>
                  <a:pt x="53" y="69"/>
                  <a:pt x="68" y="57"/>
                  <a:pt x="70" y="39"/>
                </a:cubicBezTo>
                <a:cubicBezTo>
                  <a:pt x="73" y="20"/>
                  <a:pt x="59" y="3"/>
                  <a:pt x="41" y="1"/>
                </a:cubicBezTo>
                <a:cubicBezTo>
                  <a:pt x="39" y="1"/>
                  <a:pt x="38" y="0"/>
                  <a:pt x="3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5838196" y="736600"/>
            <a:ext cx="112713" cy="107950"/>
          </a:xfrm>
          <a:custGeom>
            <a:avLst/>
            <a:gdLst>
              <a:gd name="T0" fmla="*/ 23 w 46"/>
              <a:gd name="T1" fmla="*/ 0 h 44"/>
              <a:gd name="T2" fmla="*/ 21 w 46"/>
              <a:gd name="T3" fmla="*/ 0 h 44"/>
              <a:gd name="T4" fmla="*/ 1 w 46"/>
              <a:gd name="T5" fmla="*/ 25 h 44"/>
              <a:gd name="T6" fmla="*/ 23 w 46"/>
              <a:gd name="T7" fmla="*/ 44 h 44"/>
              <a:gd name="T8" fmla="*/ 25 w 46"/>
              <a:gd name="T9" fmla="*/ 44 h 44"/>
              <a:gd name="T10" fmla="*/ 45 w 46"/>
              <a:gd name="T11" fmla="*/ 20 h 44"/>
              <a:gd name="T12" fmla="*/ 23 w 46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44">
                <a:moveTo>
                  <a:pt x="23" y="0"/>
                </a:moveTo>
                <a:cubicBezTo>
                  <a:pt x="22" y="0"/>
                  <a:pt x="21" y="0"/>
                  <a:pt x="21" y="0"/>
                </a:cubicBezTo>
                <a:cubicBezTo>
                  <a:pt x="8" y="2"/>
                  <a:pt x="0" y="13"/>
                  <a:pt x="1" y="25"/>
                </a:cubicBezTo>
                <a:cubicBezTo>
                  <a:pt x="2" y="36"/>
                  <a:pt x="12" y="44"/>
                  <a:pt x="23" y="44"/>
                </a:cubicBezTo>
                <a:cubicBezTo>
                  <a:pt x="24" y="44"/>
                  <a:pt x="25" y="44"/>
                  <a:pt x="25" y="44"/>
                </a:cubicBezTo>
                <a:cubicBezTo>
                  <a:pt x="38" y="43"/>
                  <a:pt x="46" y="32"/>
                  <a:pt x="45" y="20"/>
                </a:cubicBezTo>
                <a:cubicBezTo>
                  <a:pt x="44" y="9"/>
                  <a:pt x="3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21"/>
          <p:cNvSpPr>
            <a:spLocks/>
          </p:cNvSpPr>
          <p:nvPr/>
        </p:nvSpPr>
        <p:spPr bwMode="auto">
          <a:xfrm>
            <a:off x="5973133" y="554038"/>
            <a:ext cx="77788" cy="74612"/>
          </a:xfrm>
          <a:custGeom>
            <a:avLst/>
            <a:gdLst>
              <a:gd name="T0" fmla="*/ 15 w 31"/>
              <a:gd name="T1" fmla="*/ 0 h 30"/>
              <a:gd name="T2" fmla="*/ 14 w 31"/>
              <a:gd name="T3" fmla="*/ 0 h 30"/>
              <a:gd name="T4" fmla="*/ 1 w 31"/>
              <a:gd name="T5" fmla="*/ 16 h 30"/>
              <a:gd name="T6" fmla="*/ 15 w 31"/>
              <a:gd name="T7" fmla="*/ 30 h 30"/>
              <a:gd name="T8" fmla="*/ 17 w 31"/>
              <a:gd name="T9" fmla="*/ 29 h 30"/>
              <a:gd name="T10" fmla="*/ 30 w 31"/>
              <a:gd name="T11" fmla="*/ 13 h 30"/>
              <a:gd name="T12" fmla="*/ 15 w 31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30">
                <a:moveTo>
                  <a:pt x="15" y="0"/>
                </a:moveTo>
                <a:cubicBezTo>
                  <a:pt x="15" y="0"/>
                  <a:pt x="14" y="0"/>
                  <a:pt x="14" y="0"/>
                </a:cubicBezTo>
                <a:cubicBezTo>
                  <a:pt x="6" y="1"/>
                  <a:pt x="0" y="8"/>
                  <a:pt x="1" y="16"/>
                </a:cubicBezTo>
                <a:cubicBezTo>
                  <a:pt x="1" y="24"/>
                  <a:pt x="8" y="30"/>
                  <a:pt x="15" y="30"/>
                </a:cubicBezTo>
                <a:cubicBezTo>
                  <a:pt x="16" y="30"/>
                  <a:pt x="16" y="30"/>
                  <a:pt x="17" y="29"/>
                </a:cubicBezTo>
                <a:cubicBezTo>
                  <a:pt x="25" y="29"/>
                  <a:pt x="31" y="21"/>
                  <a:pt x="30" y="13"/>
                </a:cubicBezTo>
                <a:cubicBezTo>
                  <a:pt x="29" y="5"/>
                  <a:pt x="23" y="0"/>
                  <a:pt x="1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22"/>
          <p:cNvSpPr>
            <a:spLocks/>
          </p:cNvSpPr>
          <p:nvPr/>
        </p:nvSpPr>
        <p:spPr bwMode="auto">
          <a:xfrm>
            <a:off x="6082671" y="728663"/>
            <a:ext cx="177800" cy="171450"/>
          </a:xfrm>
          <a:custGeom>
            <a:avLst/>
            <a:gdLst>
              <a:gd name="T0" fmla="*/ 36 w 72"/>
              <a:gd name="T1" fmla="*/ 1 h 69"/>
              <a:gd name="T2" fmla="*/ 32 w 72"/>
              <a:gd name="T3" fmla="*/ 1 h 69"/>
              <a:gd name="T4" fmla="*/ 2 w 72"/>
              <a:gd name="T5" fmla="*/ 39 h 69"/>
              <a:gd name="T6" fmla="*/ 36 w 72"/>
              <a:gd name="T7" fmla="*/ 69 h 69"/>
              <a:gd name="T8" fmla="*/ 40 w 72"/>
              <a:gd name="T9" fmla="*/ 69 h 69"/>
              <a:gd name="T10" fmla="*/ 70 w 72"/>
              <a:gd name="T11" fmla="*/ 31 h 69"/>
              <a:gd name="T12" fmla="*/ 36 w 72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69">
                <a:moveTo>
                  <a:pt x="36" y="1"/>
                </a:moveTo>
                <a:cubicBezTo>
                  <a:pt x="35" y="1"/>
                  <a:pt x="33" y="1"/>
                  <a:pt x="32" y="1"/>
                </a:cubicBezTo>
                <a:cubicBezTo>
                  <a:pt x="13" y="3"/>
                  <a:pt x="0" y="20"/>
                  <a:pt x="2" y="39"/>
                </a:cubicBezTo>
                <a:cubicBezTo>
                  <a:pt x="4" y="56"/>
                  <a:pt x="19" y="69"/>
                  <a:pt x="36" y="69"/>
                </a:cubicBezTo>
                <a:cubicBezTo>
                  <a:pt x="37" y="69"/>
                  <a:pt x="38" y="69"/>
                  <a:pt x="40" y="69"/>
                </a:cubicBezTo>
                <a:cubicBezTo>
                  <a:pt x="59" y="67"/>
                  <a:pt x="72" y="50"/>
                  <a:pt x="70" y="31"/>
                </a:cubicBezTo>
                <a:cubicBezTo>
                  <a:pt x="68" y="14"/>
                  <a:pt x="53" y="0"/>
                  <a:pt x="36" y="1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23"/>
          <p:cNvSpPr>
            <a:spLocks/>
          </p:cNvSpPr>
          <p:nvPr/>
        </p:nvSpPr>
        <p:spPr bwMode="auto">
          <a:xfrm>
            <a:off x="7078033" y="2033588"/>
            <a:ext cx="2700338" cy="2454275"/>
          </a:xfrm>
          <a:custGeom>
            <a:avLst/>
            <a:gdLst>
              <a:gd name="T0" fmla="*/ 1048 w 1094"/>
              <a:gd name="T1" fmla="*/ 460 h 994"/>
              <a:gd name="T2" fmla="*/ 837 w 1094"/>
              <a:gd name="T3" fmla="*/ 368 h 994"/>
              <a:gd name="T4" fmla="*/ 806 w 1094"/>
              <a:gd name="T5" fmla="*/ 369 h 994"/>
              <a:gd name="T6" fmla="*/ 718 w 1094"/>
              <a:gd name="T7" fmla="*/ 169 h 994"/>
              <a:gd name="T8" fmla="*/ 567 w 1094"/>
              <a:gd name="T9" fmla="*/ 113 h 994"/>
              <a:gd name="T10" fmla="*/ 445 w 1094"/>
              <a:gd name="T11" fmla="*/ 138 h 994"/>
              <a:gd name="T12" fmla="*/ 183 w 1094"/>
              <a:gd name="T13" fmla="*/ 0 h 994"/>
              <a:gd name="T14" fmla="*/ 167 w 1094"/>
              <a:gd name="T15" fmla="*/ 1 h 994"/>
              <a:gd name="T16" fmla="*/ 0 w 1094"/>
              <a:gd name="T17" fmla="*/ 54 h 994"/>
              <a:gd name="T18" fmla="*/ 35 w 1094"/>
              <a:gd name="T19" fmla="*/ 154 h 994"/>
              <a:gd name="T20" fmla="*/ 93 w 1094"/>
              <a:gd name="T21" fmla="*/ 149 h 994"/>
              <a:gd name="T22" fmla="*/ 317 w 1094"/>
              <a:gd name="T23" fmla="*/ 308 h 994"/>
              <a:gd name="T24" fmla="*/ 335 w 1094"/>
              <a:gd name="T25" fmla="*/ 308 h 994"/>
              <a:gd name="T26" fmla="*/ 573 w 1094"/>
              <a:gd name="T27" fmla="*/ 460 h 994"/>
              <a:gd name="T28" fmla="*/ 581 w 1094"/>
              <a:gd name="T29" fmla="*/ 809 h 994"/>
              <a:gd name="T30" fmla="*/ 350 w 1094"/>
              <a:gd name="T31" fmla="*/ 979 h 994"/>
              <a:gd name="T32" fmla="*/ 406 w 1094"/>
              <a:gd name="T33" fmla="*/ 990 h 994"/>
              <a:gd name="T34" fmla="*/ 458 w 1094"/>
              <a:gd name="T35" fmla="*/ 994 h 994"/>
              <a:gd name="T36" fmla="*/ 696 w 1094"/>
              <a:gd name="T37" fmla="*/ 848 h 994"/>
              <a:gd name="T38" fmla="*/ 767 w 1094"/>
              <a:gd name="T39" fmla="*/ 860 h 994"/>
              <a:gd name="T40" fmla="*/ 904 w 1094"/>
              <a:gd name="T41" fmla="*/ 786 h 994"/>
              <a:gd name="T42" fmla="*/ 1056 w 1094"/>
              <a:gd name="T43" fmla="*/ 675 h 994"/>
              <a:gd name="T44" fmla="*/ 1048 w 1094"/>
              <a:gd name="T45" fmla="*/ 460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4" h="994">
                <a:moveTo>
                  <a:pt x="1048" y="460"/>
                </a:moveTo>
                <a:cubicBezTo>
                  <a:pt x="987" y="380"/>
                  <a:pt x="890" y="368"/>
                  <a:pt x="837" y="368"/>
                </a:cubicBezTo>
                <a:cubicBezTo>
                  <a:pt x="824" y="368"/>
                  <a:pt x="814" y="368"/>
                  <a:pt x="806" y="369"/>
                </a:cubicBezTo>
                <a:cubicBezTo>
                  <a:pt x="811" y="334"/>
                  <a:pt x="809" y="252"/>
                  <a:pt x="718" y="169"/>
                </a:cubicBezTo>
                <a:cubicBezTo>
                  <a:pt x="677" y="132"/>
                  <a:pt x="626" y="113"/>
                  <a:pt x="567" y="113"/>
                </a:cubicBezTo>
                <a:cubicBezTo>
                  <a:pt x="512" y="113"/>
                  <a:pt x="465" y="130"/>
                  <a:pt x="445" y="138"/>
                </a:cubicBezTo>
                <a:cubicBezTo>
                  <a:pt x="427" y="103"/>
                  <a:pt x="359" y="0"/>
                  <a:pt x="183" y="0"/>
                </a:cubicBezTo>
                <a:cubicBezTo>
                  <a:pt x="178" y="0"/>
                  <a:pt x="172" y="0"/>
                  <a:pt x="167" y="1"/>
                </a:cubicBezTo>
                <a:cubicBezTo>
                  <a:pt x="94" y="3"/>
                  <a:pt x="40" y="25"/>
                  <a:pt x="0" y="54"/>
                </a:cubicBezTo>
                <a:cubicBezTo>
                  <a:pt x="20" y="93"/>
                  <a:pt x="30" y="130"/>
                  <a:pt x="35" y="154"/>
                </a:cubicBezTo>
                <a:cubicBezTo>
                  <a:pt x="55" y="151"/>
                  <a:pt x="75" y="149"/>
                  <a:pt x="93" y="149"/>
                </a:cubicBezTo>
                <a:cubicBezTo>
                  <a:pt x="244" y="149"/>
                  <a:pt x="300" y="261"/>
                  <a:pt x="317" y="308"/>
                </a:cubicBezTo>
                <a:cubicBezTo>
                  <a:pt x="323" y="308"/>
                  <a:pt x="329" y="308"/>
                  <a:pt x="335" y="308"/>
                </a:cubicBezTo>
                <a:cubicBezTo>
                  <a:pt x="426" y="308"/>
                  <a:pt x="517" y="366"/>
                  <a:pt x="573" y="460"/>
                </a:cubicBezTo>
                <a:cubicBezTo>
                  <a:pt x="638" y="570"/>
                  <a:pt x="641" y="701"/>
                  <a:pt x="581" y="809"/>
                </a:cubicBezTo>
                <a:cubicBezTo>
                  <a:pt x="523" y="915"/>
                  <a:pt x="434" y="961"/>
                  <a:pt x="350" y="979"/>
                </a:cubicBezTo>
                <a:cubicBezTo>
                  <a:pt x="367" y="983"/>
                  <a:pt x="385" y="987"/>
                  <a:pt x="406" y="990"/>
                </a:cubicBezTo>
                <a:cubicBezTo>
                  <a:pt x="423" y="992"/>
                  <a:pt x="441" y="994"/>
                  <a:pt x="458" y="994"/>
                </a:cubicBezTo>
                <a:cubicBezTo>
                  <a:pt x="611" y="994"/>
                  <a:pt x="678" y="883"/>
                  <a:pt x="696" y="848"/>
                </a:cubicBezTo>
                <a:cubicBezTo>
                  <a:pt x="721" y="856"/>
                  <a:pt x="745" y="860"/>
                  <a:pt x="767" y="860"/>
                </a:cubicBezTo>
                <a:cubicBezTo>
                  <a:pt x="852" y="860"/>
                  <a:pt x="893" y="805"/>
                  <a:pt x="904" y="786"/>
                </a:cubicBezTo>
                <a:cubicBezTo>
                  <a:pt x="965" y="784"/>
                  <a:pt x="1023" y="742"/>
                  <a:pt x="1056" y="675"/>
                </a:cubicBezTo>
                <a:cubicBezTo>
                  <a:pt x="1094" y="599"/>
                  <a:pt x="1091" y="517"/>
                  <a:pt x="1048" y="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24"/>
          <p:cNvSpPr>
            <a:spLocks/>
          </p:cNvSpPr>
          <p:nvPr/>
        </p:nvSpPr>
        <p:spPr bwMode="auto">
          <a:xfrm>
            <a:off x="4012571" y="833438"/>
            <a:ext cx="2476500" cy="1300162"/>
          </a:xfrm>
          <a:custGeom>
            <a:avLst/>
            <a:gdLst>
              <a:gd name="T0" fmla="*/ 118 w 1003"/>
              <a:gd name="T1" fmla="*/ 487 h 527"/>
              <a:gd name="T2" fmla="*/ 168 w 1003"/>
              <a:gd name="T3" fmla="*/ 527 h 527"/>
              <a:gd name="T4" fmla="*/ 335 w 1003"/>
              <a:gd name="T5" fmla="*/ 484 h 527"/>
              <a:gd name="T6" fmla="*/ 500 w 1003"/>
              <a:gd name="T7" fmla="*/ 515 h 527"/>
              <a:gd name="T8" fmla="*/ 870 w 1003"/>
              <a:gd name="T9" fmla="*/ 327 h 527"/>
              <a:gd name="T10" fmla="*/ 892 w 1003"/>
              <a:gd name="T11" fmla="*/ 327 h 527"/>
              <a:gd name="T12" fmla="*/ 1003 w 1003"/>
              <a:gd name="T13" fmla="*/ 343 h 527"/>
              <a:gd name="T14" fmla="*/ 981 w 1003"/>
              <a:gd name="T15" fmla="*/ 273 h 527"/>
              <a:gd name="T16" fmla="*/ 880 w 1003"/>
              <a:gd name="T17" fmla="*/ 208 h 527"/>
              <a:gd name="T18" fmla="*/ 868 w 1003"/>
              <a:gd name="T19" fmla="*/ 209 h 527"/>
              <a:gd name="T20" fmla="*/ 772 w 1003"/>
              <a:gd name="T21" fmla="*/ 138 h 527"/>
              <a:gd name="T22" fmla="*/ 742 w 1003"/>
              <a:gd name="T23" fmla="*/ 141 h 527"/>
              <a:gd name="T24" fmla="*/ 574 w 1003"/>
              <a:gd name="T25" fmla="*/ 0 h 527"/>
              <a:gd name="T26" fmla="*/ 565 w 1003"/>
              <a:gd name="T27" fmla="*/ 0 h 527"/>
              <a:gd name="T28" fmla="*/ 402 w 1003"/>
              <a:gd name="T29" fmla="*/ 85 h 527"/>
              <a:gd name="T30" fmla="*/ 327 w 1003"/>
              <a:gd name="T31" fmla="*/ 70 h 527"/>
              <a:gd name="T32" fmla="*/ 233 w 1003"/>
              <a:gd name="T33" fmla="*/ 105 h 527"/>
              <a:gd name="T34" fmla="*/ 178 w 1003"/>
              <a:gd name="T35" fmla="*/ 228 h 527"/>
              <a:gd name="T36" fmla="*/ 160 w 1003"/>
              <a:gd name="T37" fmla="*/ 228 h 527"/>
              <a:gd name="T38" fmla="*/ 29 w 1003"/>
              <a:gd name="T39" fmla="*/ 285 h 527"/>
              <a:gd name="T40" fmla="*/ 23 w 1003"/>
              <a:gd name="T41" fmla="*/ 418 h 527"/>
              <a:gd name="T42" fmla="*/ 118 w 1003"/>
              <a:gd name="T43" fmla="*/ 487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03" h="527">
                <a:moveTo>
                  <a:pt x="118" y="487"/>
                </a:moveTo>
                <a:cubicBezTo>
                  <a:pt x="123" y="496"/>
                  <a:pt x="138" y="517"/>
                  <a:pt x="168" y="527"/>
                </a:cubicBezTo>
                <a:cubicBezTo>
                  <a:pt x="217" y="498"/>
                  <a:pt x="273" y="484"/>
                  <a:pt x="335" y="484"/>
                </a:cubicBezTo>
                <a:cubicBezTo>
                  <a:pt x="405" y="484"/>
                  <a:pt x="465" y="502"/>
                  <a:pt x="500" y="515"/>
                </a:cubicBezTo>
                <a:cubicBezTo>
                  <a:pt x="531" y="460"/>
                  <a:pt x="631" y="327"/>
                  <a:pt x="870" y="327"/>
                </a:cubicBezTo>
                <a:cubicBezTo>
                  <a:pt x="877" y="327"/>
                  <a:pt x="884" y="327"/>
                  <a:pt x="892" y="327"/>
                </a:cubicBezTo>
                <a:cubicBezTo>
                  <a:pt x="933" y="328"/>
                  <a:pt x="970" y="334"/>
                  <a:pt x="1003" y="343"/>
                </a:cubicBezTo>
                <a:cubicBezTo>
                  <a:pt x="1001" y="319"/>
                  <a:pt x="994" y="295"/>
                  <a:pt x="981" y="273"/>
                </a:cubicBezTo>
                <a:cubicBezTo>
                  <a:pt x="957" y="233"/>
                  <a:pt x="919" y="208"/>
                  <a:pt x="880" y="208"/>
                </a:cubicBezTo>
                <a:cubicBezTo>
                  <a:pt x="876" y="208"/>
                  <a:pt x="872" y="208"/>
                  <a:pt x="868" y="209"/>
                </a:cubicBezTo>
                <a:cubicBezTo>
                  <a:pt x="862" y="190"/>
                  <a:pt x="840" y="138"/>
                  <a:pt x="772" y="138"/>
                </a:cubicBezTo>
                <a:cubicBezTo>
                  <a:pt x="763" y="138"/>
                  <a:pt x="753" y="139"/>
                  <a:pt x="742" y="141"/>
                </a:cubicBezTo>
                <a:cubicBezTo>
                  <a:pt x="736" y="110"/>
                  <a:pt x="707" y="4"/>
                  <a:pt x="574" y="0"/>
                </a:cubicBezTo>
                <a:cubicBezTo>
                  <a:pt x="571" y="0"/>
                  <a:pt x="568" y="0"/>
                  <a:pt x="565" y="0"/>
                </a:cubicBezTo>
                <a:cubicBezTo>
                  <a:pt x="455" y="0"/>
                  <a:pt x="413" y="64"/>
                  <a:pt x="402" y="85"/>
                </a:cubicBezTo>
                <a:cubicBezTo>
                  <a:pt x="390" y="80"/>
                  <a:pt x="361" y="70"/>
                  <a:pt x="327" y="70"/>
                </a:cubicBezTo>
                <a:cubicBezTo>
                  <a:pt x="290" y="70"/>
                  <a:pt x="258" y="82"/>
                  <a:pt x="233" y="105"/>
                </a:cubicBezTo>
                <a:cubicBezTo>
                  <a:pt x="177" y="156"/>
                  <a:pt x="176" y="207"/>
                  <a:pt x="178" y="228"/>
                </a:cubicBezTo>
                <a:cubicBezTo>
                  <a:pt x="173" y="228"/>
                  <a:pt x="167" y="228"/>
                  <a:pt x="160" y="228"/>
                </a:cubicBezTo>
                <a:cubicBezTo>
                  <a:pt x="127" y="228"/>
                  <a:pt x="66" y="235"/>
                  <a:pt x="29" y="285"/>
                </a:cubicBezTo>
                <a:cubicBezTo>
                  <a:pt x="2" y="320"/>
                  <a:pt x="0" y="371"/>
                  <a:pt x="23" y="418"/>
                </a:cubicBezTo>
                <a:cubicBezTo>
                  <a:pt x="44" y="460"/>
                  <a:pt x="80" y="486"/>
                  <a:pt x="118" y="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25"/>
          <p:cNvSpPr>
            <a:spLocks/>
          </p:cNvSpPr>
          <p:nvPr/>
        </p:nvSpPr>
        <p:spPr bwMode="auto">
          <a:xfrm>
            <a:off x="2480633" y="1860550"/>
            <a:ext cx="1949450" cy="1423987"/>
          </a:xfrm>
          <a:custGeom>
            <a:avLst/>
            <a:gdLst>
              <a:gd name="T0" fmla="*/ 268 w 790"/>
              <a:gd name="T1" fmla="*/ 571 h 577"/>
              <a:gd name="T2" fmla="*/ 279 w 790"/>
              <a:gd name="T3" fmla="*/ 555 h 577"/>
              <a:gd name="T4" fmla="*/ 582 w 790"/>
              <a:gd name="T5" fmla="*/ 421 h 577"/>
              <a:gd name="T6" fmla="*/ 611 w 790"/>
              <a:gd name="T7" fmla="*/ 422 h 577"/>
              <a:gd name="T8" fmla="*/ 738 w 790"/>
              <a:gd name="T9" fmla="*/ 149 h 577"/>
              <a:gd name="T10" fmla="*/ 790 w 790"/>
              <a:gd name="T11" fmla="*/ 110 h 577"/>
              <a:gd name="T12" fmla="*/ 622 w 790"/>
              <a:gd name="T13" fmla="*/ 0 h 577"/>
              <a:gd name="T14" fmla="*/ 612 w 790"/>
              <a:gd name="T15" fmla="*/ 0 h 577"/>
              <a:gd name="T16" fmla="*/ 435 w 790"/>
              <a:gd name="T17" fmla="*/ 93 h 577"/>
              <a:gd name="T18" fmla="*/ 353 w 790"/>
              <a:gd name="T19" fmla="*/ 76 h 577"/>
              <a:gd name="T20" fmla="*/ 252 w 790"/>
              <a:gd name="T21" fmla="*/ 114 h 577"/>
              <a:gd name="T22" fmla="*/ 193 w 790"/>
              <a:gd name="T23" fmla="*/ 248 h 577"/>
              <a:gd name="T24" fmla="*/ 172 w 790"/>
              <a:gd name="T25" fmla="*/ 247 h 577"/>
              <a:gd name="T26" fmla="*/ 31 w 790"/>
              <a:gd name="T27" fmla="*/ 309 h 577"/>
              <a:gd name="T28" fmla="*/ 25 w 790"/>
              <a:gd name="T29" fmla="*/ 453 h 577"/>
              <a:gd name="T30" fmla="*/ 127 w 790"/>
              <a:gd name="T31" fmla="*/ 528 h 577"/>
              <a:gd name="T32" fmla="*/ 219 w 790"/>
              <a:gd name="T33" fmla="*/ 577 h 577"/>
              <a:gd name="T34" fmla="*/ 267 w 790"/>
              <a:gd name="T35" fmla="*/ 570 h 577"/>
              <a:gd name="T36" fmla="*/ 268 w 790"/>
              <a:gd name="T37" fmla="*/ 571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0" h="577">
                <a:moveTo>
                  <a:pt x="268" y="571"/>
                </a:moveTo>
                <a:cubicBezTo>
                  <a:pt x="271" y="565"/>
                  <a:pt x="275" y="560"/>
                  <a:pt x="279" y="555"/>
                </a:cubicBezTo>
                <a:cubicBezTo>
                  <a:pt x="366" y="439"/>
                  <a:pt x="506" y="421"/>
                  <a:pt x="582" y="421"/>
                </a:cubicBezTo>
                <a:cubicBezTo>
                  <a:pt x="591" y="421"/>
                  <a:pt x="601" y="421"/>
                  <a:pt x="611" y="422"/>
                </a:cubicBezTo>
                <a:cubicBezTo>
                  <a:pt x="607" y="368"/>
                  <a:pt x="618" y="257"/>
                  <a:pt x="738" y="149"/>
                </a:cubicBezTo>
                <a:cubicBezTo>
                  <a:pt x="754" y="134"/>
                  <a:pt x="772" y="121"/>
                  <a:pt x="790" y="110"/>
                </a:cubicBezTo>
                <a:cubicBezTo>
                  <a:pt x="771" y="65"/>
                  <a:pt x="725" y="4"/>
                  <a:pt x="622" y="0"/>
                </a:cubicBezTo>
                <a:cubicBezTo>
                  <a:pt x="618" y="0"/>
                  <a:pt x="615" y="0"/>
                  <a:pt x="612" y="0"/>
                </a:cubicBezTo>
                <a:cubicBezTo>
                  <a:pt x="493" y="0"/>
                  <a:pt x="447" y="69"/>
                  <a:pt x="435" y="93"/>
                </a:cubicBezTo>
                <a:cubicBezTo>
                  <a:pt x="422" y="87"/>
                  <a:pt x="390" y="76"/>
                  <a:pt x="353" y="76"/>
                </a:cubicBezTo>
                <a:cubicBezTo>
                  <a:pt x="313" y="76"/>
                  <a:pt x="279" y="89"/>
                  <a:pt x="252" y="114"/>
                </a:cubicBezTo>
                <a:cubicBezTo>
                  <a:pt x="191" y="169"/>
                  <a:pt x="190" y="224"/>
                  <a:pt x="193" y="248"/>
                </a:cubicBezTo>
                <a:cubicBezTo>
                  <a:pt x="188" y="247"/>
                  <a:pt x="181" y="247"/>
                  <a:pt x="172" y="247"/>
                </a:cubicBezTo>
                <a:cubicBezTo>
                  <a:pt x="137" y="247"/>
                  <a:pt x="71" y="255"/>
                  <a:pt x="31" y="309"/>
                </a:cubicBezTo>
                <a:cubicBezTo>
                  <a:pt x="2" y="347"/>
                  <a:pt x="0" y="403"/>
                  <a:pt x="25" y="453"/>
                </a:cubicBezTo>
                <a:cubicBezTo>
                  <a:pt x="47" y="498"/>
                  <a:pt x="86" y="526"/>
                  <a:pt x="127" y="528"/>
                </a:cubicBezTo>
                <a:cubicBezTo>
                  <a:pt x="135" y="541"/>
                  <a:pt x="162" y="577"/>
                  <a:pt x="219" y="577"/>
                </a:cubicBezTo>
                <a:cubicBezTo>
                  <a:pt x="234" y="577"/>
                  <a:pt x="250" y="575"/>
                  <a:pt x="267" y="570"/>
                </a:cubicBezTo>
                <a:lnTo>
                  <a:pt x="268" y="571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26"/>
          <p:cNvSpPr>
            <a:spLocks/>
          </p:cNvSpPr>
          <p:nvPr/>
        </p:nvSpPr>
        <p:spPr bwMode="auto">
          <a:xfrm>
            <a:off x="6922458" y="4411663"/>
            <a:ext cx="1228725" cy="606425"/>
          </a:xfrm>
          <a:custGeom>
            <a:avLst/>
            <a:gdLst>
              <a:gd name="T0" fmla="*/ 468 w 498"/>
              <a:gd name="T1" fmla="*/ 0 h 246"/>
              <a:gd name="T2" fmla="*/ 317 w 498"/>
              <a:gd name="T3" fmla="*/ 26 h 246"/>
              <a:gd name="T4" fmla="*/ 206 w 498"/>
              <a:gd name="T5" fmla="*/ 14 h 246"/>
              <a:gd name="T6" fmla="*/ 0 w 498"/>
              <a:gd name="T7" fmla="*/ 211 h 246"/>
              <a:gd name="T8" fmla="*/ 82 w 498"/>
              <a:gd name="T9" fmla="*/ 246 h 246"/>
              <a:gd name="T10" fmla="*/ 103 w 498"/>
              <a:gd name="T11" fmla="*/ 244 h 246"/>
              <a:gd name="T12" fmla="*/ 195 w 498"/>
              <a:gd name="T13" fmla="*/ 191 h 246"/>
              <a:gd name="T14" fmla="*/ 268 w 498"/>
              <a:gd name="T15" fmla="*/ 226 h 246"/>
              <a:gd name="T16" fmla="*/ 285 w 498"/>
              <a:gd name="T17" fmla="*/ 225 h 246"/>
              <a:gd name="T18" fmla="*/ 349 w 498"/>
              <a:gd name="T19" fmla="*/ 164 h 246"/>
              <a:gd name="T20" fmla="*/ 385 w 498"/>
              <a:gd name="T21" fmla="*/ 168 h 246"/>
              <a:gd name="T22" fmla="*/ 481 w 498"/>
              <a:gd name="T23" fmla="*/ 116 h 246"/>
              <a:gd name="T24" fmla="*/ 478 w 498"/>
              <a:gd name="T25" fmla="*/ 14 h 246"/>
              <a:gd name="T26" fmla="*/ 468 w 498"/>
              <a:gd name="T2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8" h="246">
                <a:moveTo>
                  <a:pt x="468" y="0"/>
                </a:moveTo>
                <a:cubicBezTo>
                  <a:pt x="416" y="20"/>
                  <a:pt x="363" y="26"/>
                  <a:pt x="317" y="26"/>
                </a:cubicBezTo>
                <a:cubicBezTo>
                  <a:pt x="271" y="26"/>
                  <a:pt x="231" y="20"/>
                  <a:pt x="206" y="14"/>
                </a:cubicBezTo>
                <a:cubicBezTo>
                  <a:pt x="194" y="71"/>
                  <a:pt x="150" y="179"/>
                  <a:pt x="0" y="211"/>
                </a:cubicBezTo>
                <a:cubicBezTo>
                  <a:pt x="16" y="228"/>
                  <a:pt x="42" y="246"/>
                  <a:pt x="82" y="246"/>
                </a:cubicBezTo>
                <a:cubicBezTo>
                  <a:pt x="89" y="246"/>
                  <a:pt x="96" y="245"/>
                  <a:pt x="103" y="244"/>
                </a:cubicBezTo>
                <a:cubicBezTo>
                  <a:pt x="170" y="234"/>
                  <a:pt x="189" y="207"/>
                  <a:pt x="195" y="191"/>
                </a:cubicBezTo>
                <a:cubicBezTo>
                  <a:pt x="206" y="204"/>
                  <a:pt x="231" y="226"/>
                  <a:pt x="268" y="226"/>
                </a:cubicBezTo>
                <a:cubicBezTo>
                  <a:pt x="274" y="226"/>
                  <a:pt x="280" y="226"/>
                  <a:pt x="285" y="225"/>
                </a:cubicBezTo>
                <a:cubicBezTo>
                  <a:pt x="335" y="216"/>
                  <a:pt x="346" y="179"/>
                  <a:pt x="349" y="164"/>
                </a:cubicBezTo>
                <a:cubicBezTo>
                  <a:pt x="356" y="166"/>
                  <a:pt x="369" y="168"/>
                  <a:pt x="385" y="168"/>
                </a:cubicBezTo>
                <a:cubicBezTo>
                  <a:pt x="416" y="168"/>
                  <a:pt x="457" y="159"/>
                  <a:pt x="481" y="116"/>
                </a:cubicBezTo>
                <a:cubicBezTo>
                  <a:pt x="498" y="85"/>
                  <a:pt x="497" y="46"/>
                  <a:pt x="478" y="14"/>
                </a:cubicBezTo>
                <a:cubicBezTo>
                  <a:pt x="475" y="9"/>
                  <a:pt x="472" y="5"/>
                  <a:pt x="468" y="0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27"/>
          <p:cNvSpPr>
            <a:spLocks/>
          </p:cNvSpPr>
          <p:nvPr/>
        </p:nvSpPr>
        <p:spPr bwMode="auto">
          <a:xfrm>
            <a:off x="5584196" y="4675188"/>
            <a:ext cx="2305050" cy="1096962"/>
          </a:xfrm>
          <a:custGeom>
            <a:avLst/>
            <a:gdLst>
              <a:gd name="T0" fmla="*/ 813 w 934"/>
              <a:gd name="T1" fmla="*/ 66 h 444"/>
              <a:gd name="T2" fmla="*/ 802 w 934"/>
              <a:gd name="T3" fmla="*/ 67 h 444"/>
              <a:gd name="T4" fmla="*/ 713 w 934"/>
              <a:gd name="T5" fmla="*/ 0 h 444"/>
              <a:gd name="T6" fmla="*/ 708 w 934"/>
              <a:gd name="T7" fmla="*/ 1 h 444"/>
              <a:gd name="T8" fmla="*/ 529 w 934"/>
              <a:gd name="T9" fmla="*/ 106 h 444"/>
              <a:gd name="T10" fmla="*/ 472 w 934"/>
              <a:gd name="T11" fmla="*/ 111 h 444"/>
              <a:gd name="T12" fmla="*/ 232 w 934"/>
              <a:gd name="T13" fmla="*/ 5 h 444"/>
              <a:gd name="T14" fmla="*/ 163 w 934"/>
              <a:gd name="T15" fmla="*/ 85 h 444"/>
              <a:gd name="T16" fmla="*/ 163 w 934"/>
              <a:gd name="T17" fmla="*/ 85 h 444"/>
              <a:gd name="T18" fmla="*/ 163 w 934"/>
              <a:gd name="T19" fmla="*/ 85 h 444"/>
              <a:gd name="T20" fmla="*/ 15 w 934"/>
              <a:gd name="T21" fmla="*/ 152 h 444"/>
              <a:gd name="T22" fmla="*/ 19 w 934"/>
              <a:gd name="T23" fmla="*/ 260 h 444"/>
              <a:gd name="T24" fmla="*/ 107 w 934"/>
              <a:gd name="T25" fmla="*/ 324 h 444"/>
              <a:gd name="T26" fmla="*/ 186 w 934"/>
              <a:gd name="T27" fmla="*/ 367 h 444"/>
              <a:gd name="T28" fmla="*/ 227 w 934"/>
              <a:gd name="T29" fmla="*/ 360 h 444"/>
              <a:gd name="T30" fmla="*/ 363 w 934"/>
              <a:gd name="T31" fmla="*/ 444 h 444"/>
              <a:gd name="T32" fmla="*/ 393 w 934"/>
              <a:gd name="T33" fmla="*/ 441 h 444"/>
              <a:gd name="T34" fmla="*/ 519 w 934"/>
              <a:gd name="T35" fmla="*/ 369 h 444"/>
              <a:gd name="T36" fmla="*/ 619 w 934"/>
              <a:gd name="T37" fmla="*/ 417 h 444"/>
              <a:gd name="T38" fmla="*/ 642 w 934"/>
              <a:gd name="T39" fmla="*/ 415 h 444"/>
              <a:gd name="T40" fmla="*/ 730 w 934"/>
              <a:gd name="T41" fmla="*/ 332 h 444"/>
              <a:gd name="T42" fmla="*/ 780 w 934"/>
              <a:gd name="T43" fmla="*/ 337 h 444"/>
              <a:gd name="T44" fmla="*/ 910 w 934"/>
              <a:gd name="T45" fmla="*/ 266 h 444"/>
              <a:gd name="T46" fmla="*/ 907 w 934"/>
              <a:gd name="T47" fmla="*/ 126 h 444"/>
              <a:gd name="T48" fmla="*/ 813 w 934"/>
              <a:gd name="T49" fmla="*/ 6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4" h="444">
                <a:moveTo>
                  <a:pt x="813" y="66"/>
                </a:moveTo>
                <a:cubicBezTo>
                  <a:pt x="809" y="66"/>
                  <a:pt x="806" y="66"/>
                  <a:pt x="802" y="67"/>
                </a:cubicBezTo>
                <a:cubicBezTo>
                  <a:pt x="797" y="49"/>
                  <a:pt x="776" y="0"/>
                  <a:pt x="713" y="0"/>
                </a:cubicBezTo>
                <a:cubicBezTo>
                  <a:pt x="711" y="0"/>
                  <a:pt x="709" y="1"/>
                  <a:pt x="708" y="1"/>
                </a:cubicBezTo>
                <a:cubicBezTo>
                  <a:pt x="676" y="46"/>
                  <a:pt x="621" y="90"/>
                  <a:pt x="529" y="106"/>
                </a:cubicBezTo>
                <a:cubicBezTo>
                  <a:pt x="510" y="110"/>
                  <a:pt x="490" y="111"/>
                  <a:pt x="472" y="111"/>
                </a:cubicBezTo>
                <a:cubicBezTo>
                  <a:pt x="356" y="111"/>
                  <a:pt x="276" y="50"/>
                  <a:pt x="232" y="5"/>
                </a:cubicBezTo>
                <a:cubicBezTo>
                  <a:pt x="220" y="29"/>
                  <a:pt x="200" y="57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29" y="110"/>
                  <a:pt x="82" y="134"/>
                  <a:pt x="15" y="152"/>
                </a:cubicBezTo>
                <a:cubicBezTo>
                  <a:pt x="0" y="183"/>
                  <a:pt x="1" y="223"/>
                  <a:pt x="19" y="260"/>
                </a:cubicBezTo>
                <a:cubicBezTo>
                  <a:pt x="39" y="299"/>
                  <a:pt x="72" y="323"/>
                  <a:pt x="107" y="324"/>
                </a:cubicBezTo>
                <a:cubicBezTo>
                  <a:pt x="113" y="335"/>
                  <a:pt x="137" y="367"/>
                  <a:pt x="186" y="367"/>
                </a:cubicBezTo>
                <a:cubicBezTo>
                  <a:pt x="198" y="367"/>
                  <a:pt x="212" y="364"/>
                  <a:pt x="227" y="360"/>
                </a:cubicBezTo>
                <a:cubicBezTo>
                  <a:pt x="236" y="380"/>
                  <a:pt x="275" y="444"/>
                  <a:pt x="363" y="444"/>
                </a:cubicBezTo>
                <a:cubicBezTo>
                  <a:pt x="373" y="444"/>
                  <a:pt x="383" y="443"/>
                  <a:pt x="393" y="441"/>
                </a:cubicBezTo>
                <a:cubicBezTo>
                  <a:pt x="484" y="428"/>
                  <a:pt x="511" y="391"/>
                  <a:pt x="519" y="369"/>
                </a:cubicBezTo>
                <a:cubicBezTo>
                  <a:pt x="534" y="387"/>
                  <a:pt x="568" y="417"/>
                  <a:pt x="619" y="417"/>
                </a:cubicBezTo>
                <a:cubicBezTo>
                  <a:pt x="627" y="417"/>
                  <a:pt x="635" y="416"/>
                  <a:pt x="642" y="415"/>
                </a:cubicBezTo>
                <a:cubicBezTo>
                  <a:pt x="711" y="403"/>
                  <a:pt x="726" y="352"/>
                  <a:pt x="730" y="332"/>
                </a:cubicBezTo>
                <a:cubicBezTo>
                  <a:pt x="740" y="334"/>
                  <a:pt x="758" y="337"/>
                  <a:pt x="780" y="337"/>
                </a:cubicBezTo>
                <a:cubicBezTo>
                  <a:pt x="821" y="337"/>
                  <a:pt x="878" y="325"/>
                  <a:pt x="910" y="266"/>
                </a:cubicBezTo>
                <a:cubicBezTo>
                  <a:pt x="934" y="223"/>
                  <a:pt x="933" y="170"/>
                  <a:pt x="907" y="126"/>
                </a:cubicBezTo>
                <a:cubicBezTo>
                  <a:pt x="885" y="89"/>
                  <a:pt x="849" y="66"/>
                  <a:pt x="813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28"/>
          <p:cNvSpPr>
            <a:spLocks/>
          </p:cNvSpPr>
          <p:nvPr/>
        </p:nvSpPr>
        <p:spPr bwMode="auto">
          <a:xfrm>
            <a:off x="3018796" y="4538663"/>
            <a:ext cx="3370263" cy="1595437"/>
          </a:xfrm>
          <a:custGeom>
            <a:avLst/>
            <a:gdLst>
              <a:gd name="T0" fmla="*/ 1215 w 1365"/>
              <a:gd name="T1" fmla="*/ 129 h 646"/>
              <a:gd name="T2" fmla="*/ 965 w 1365"/>
              <a:gd name="T3" fmla="*/ 225 h 646"/>
              <a:gd name="T4" fmla="*/ 891 w 1365"/>
              <a:gd name="T5" fmla="*/ 231 h 646"/>
              <a:gd name="T6" fmla="*/ 554 w 1365"/>
              <a:gd name="T7" fmla="*/ 31 h 646"/>
              <a:gd name="T8" fmla="*/ 461 w 1365"/>
              <a:gd name="T9" fmla="*/ 44 h 646"/>
              <a:gd name="T10" fmla="*/ 319 w 1365"/>
              <a:gd name="T11" fmla="*/ 0 h 646"/>
              <a:gd name="T12" fmla="*/ 192 w 1365"/>
              <a:gd name="T13" fmla="*/ 97 h 646"/>
              <a:gd name="T14" fmla="*/ 177 w 1365"/>
              <a:gd name="T15" fmla="*/ 96 h 646"/>
              <a:gd name="T16" fmla="*/ 39 w 1365"/>
              <a:gd name="T17" fmla="*/ 184 h 646"/>
              <a:gd name="T18" fmla="*/ 34 w 1365"/>
              <a:gd name="T19" fmla="*/ 387 h 646"/>
              <a:gd name="T20" fmla="*/ 225 w 1365"/>
              <a:gd name="T21" fmla="*/ 492 h 646"/>
              <a:gd name="T22" fmla="*/ 297 w 1365"/>
              <a:gd name="T23" fmla="*/ 483 h 646"/>
              <a:gd name="T24" fmla="*/ 425 w 1365"/>
              <a:gd name="T25" fmla="*/ 605 h 646"/>
              <a:gd name="T26" fmla="*/ 459 w 1365"/>
              <a:gd name="T27" fmla="*/ 608 h 646"/>
              <a:gd name="T28" fmla="*/ 605 w 1365"/>
              <a:gd name="T29" fmla="*/ 538 h 646"/>
              <a:gd name="T30" fmla="*/ 789 w 1365"/>
              <a:gd name="T31" fmla="*/ 643 h 646"/>
              <a:gd name="T32" fmla="*/ 832 w 1365"/>
              <a:gd name="T33" fmla="*/ 646 h 646"/>
              <a:gd name="T34" fmla="*/ 1032 w 1365"/>
              <a:gd name="T35" fmla="*/ 524 h 646"/>
              <a:gd name="T36" fmla="*/ 1091 w 1365"/>
              <a:gd name="T37" fmla="*/ 534 h 646"/>
              <a:gd name="T38" fmla="*/ 1206 w 1365"/>
              <a:gd name="T39" fmla="*/ 472 h 646"/>
              <a:gd name="T40" fmla="*/ 1334 w 1365"/>
              <a:gd name="T41" fmla="*/ 379 h 646"/>
              <a:gd name="T42" fmla="*/ 1327 w 1365"/>
              <a:gd name="T43" fmla="*/ 199 h 646"/>
              <a:gd name="T44" fmla="*/ 1215 w 1365"/>
              <a:gd name="T45" fmla="*/ 12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5" h="646">
                <a:moveTo>
                  <a:pt x="1215" y="129"/>
                </a:moveTo>
                <a:cubicBezTo>
                  <a:pt x="1168" y="169"/>
                  <a:pt x="1091" y="206"/>
                  <a:pt x="965" y="225"/>
                </a:cubicBezTo>
                <a:cubicBezTo>
                  <a:pt x="939" y="229"/>
                  <a:pt x="914" y="231"/>
                  <a:pt x="891" y="231"/>
                </a:cubicBezTo>
                <a:cubicBezTo>
                  <a:pt x="682" y="231"/>
                  <a:pt x="584" y="88"/>
                  <a:pt x="554" y="31"/>
                </a:cubicBezTo>
                <a:cubicBezTo>
                  <a:pt x="521" y="40"/>
                  <a:pt x="490" y="44"/>
                  <a:pt x="461" y="44"/>
                </a:cubicBezTo>
                <a:cubicBezTo>
                  <a:pt x="398" y="44"/>
                  <a:pt x="352" y="24"/>
                  <a:pt x="319" y="0"/>
                </a:cubicBezTo>
                <a:cubicBezTo>
                  <a:pt x="230" y="2"/>
                  <a:pt x="200" y="71"/>
                  <a:pt x="192" y="97"/>
                </a:cubicBezTo>
                <a:cubicBezTo>
                  <a:pt x="187" y="96"/>
                  <a:pt x="182" y="96"/>
                  <a:pt x="177" y="96"/>
                </a:cubicBezTo>
                <a:cubicBezTo>
                  <a:pt x="124" y="96"/>
                  <a:pt x="71" y="129"/>
                  <a:pt x="39" y="184"/>
                </a:cubicBezTo>
                <a:cubicBezTo>
                  <a:pt x="1" y="248"/>
                  <a:pt x="0" y="324"/>
                  <a:pt x="34" y="387"/>
                </a:cubicBezTo>
                <a:cubicBezTo>
                  <a:pt x="82" y="473"/>
                  <a:pt x="164" y="492"/>
                  <a:pt x="225" y="492"/>
                </a:cubicBezTo>
                <a:cubicBezTo>
                  <a:pt x="257" y="492"/>
                  <a:pt x="283" y="487"/>
                  <a:pt x="297" y="483"/>
                </a:cubicBezTo>
                <a:cubicBezTo>
                  <a:pt x="303" y="513"/>
                  <a:pt x="325" y="587"/>
                  <a:pt x="425" y="605"/>
                </a:cubicBezTo>
                <a:cubicBezTo>
                  <a:pt x="436" y="607"/>
                  <a:pt x="448" y="608"/>
                  <a:pt x="459" y="608"/>
                </a:cubicBezTo>
                <a:cubicBezTo>
                  <a:pt x="533" y="608"/>
                  <a:pt x="583" y="563"/>
                  <a:pt x="605" y="538"/>
                </a:cubicBezTo>
                <a:cubicBezTo>
                  <a:pt x="617" y="569"/>
                  <a:pt x="656" y="624"/>
                  <a:pt x="789" y="643"/>
                </a:cubicBezTo>
                <a:cubicBezTo>
                  <a:pt x="804" y="645"/>
                  <a:pt x="818" y="646"/>
                  <a:pt x="832" y="646"/>
                </a:cubicBezTo>
                <a:cubicBezTo>
                  <a:pt x="961" y="646"/>
                  <a:pt x="1017" y="554"/>
                  <a:pt x="1032" y="524"/>
                </a:cubicBezTo>
                <a:cubicBezTo>
                  <a:pt x="1053" y="531"/>
                  <a:pt x="1073" y="534"/>
                  <a:pt x="1091" y="534"/>
                </a:cubicBezTo>
                <a:cubicBezTo>
                  <a:pt x="1163" y="534"/>
                  <a:pt x="1197" y="488"/>
                  <a:pt x="1206" y="472"/>
                </a:cubicBezTo>
                <a:cubicBezTo>
                  <a:pt x="1257" y="471"/>
                  <a:pt x="1306" y="435"/>
                  <a:pt x="1334" y="379"/>
                </a:cubicBezTo>
                <a:cubicBezTo>
                  <a:pt x="1365" y="316"/>
                  <a:pt x="1363" y="247"/>
                  <a:pt x="1327" y="199"/>
                </a:cubicBezTo>
                <a:cubicBezTo>
                  <a:pt x="1296" y="158"/>
                  <a:pt x="1254" y="139"/>
                  <a:pt x="1215" y="129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Subtitle 4"/>
          <p:cNvSpPr txBox="1">
            <a:spLocks/>
          </p:cNvSpPr>
          <p:nvPr/>
        </p:nvSpPr>
        <p:spPr>
          <a:xfrm>
            <a:off x="3747853" y="2666831"/>
            <a:ext cx="4739483" cy="1707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latin typeface="Bebas" pitchFamily="2" charset="0"/>
              </a:rPr>
              <a:t>Questions ?</a:t>
            </a:r>
            <a:endParaRPr lang="id-ID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06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  <p:bldP spid="5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tangle 5"/>
          <p:cNvSpPr/>
          <p:nvPr/>
        </p:nvSpPr>
        <p:spPr>
          <a:xfrm>
            <a:off x="973" y="0"/>
            <a:ext cx="12192000" cy="6858000"/>
          </a:xfrm>
          <a:prstGeom prst="rect">
            <a:avLst/>
          </a:pr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7" name="Group 6"/>
          <p:cNvGrpSpPr/>
          <p:nvPr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8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Freeform 5"/>
          <p:cNvSpPr>
            <a:spLocks/>
          </p:cNvSpPr>
          <p:nvPr/>
        </p:nvSpPr>
        <p:spPr bwMode="auto">
          <a:xfrm>
            <a:off x="3065463" y="1811338"/>
            <a:ext cx="1193800" cy="768350"/>
          </a:xfrm>
          <a:custGeom>
            <a:avLst/>
            <a:gdLst>
              <a:gd name="T0" fmla="*/ 382 w 442"/>
              <a:gd name="T1" fmla="*/ 85 h 284"/>
              <a:gd name="T2" fmla="*/ 382 w 442"/>
              <a:gd name="T3" fmla="*/ 85 h 284"/>
              <a:gd name="T4" fmla="*/ 323 w 442"/>
              <a:gd name="T5" fmla="*/ 46 h 284"/>
              <a:gd name="T6" fmla="*/ 297 w 442"/>
              <a:gd name="T7" fmla="*/ 53 h 284"/>
              <a:gd name="T8" fmla="*/ 219 w 442"/>
              <a:gd name="T9" fmla="*/ 1 h 284"/>
              <a:gd name="T10" fmla="*/ 156 w 442"/>
              <a:gd name="T11" fmla="*/ 38 h 284"/>
              <a:gd name="T12" fmla="*/ 130 w 442"/>
              <a:gd name="T13" fmla="*/ 34 h 284"/>
              <a:gd name="T14" fmla="*/ 55 w 442"/>
              <a:gd name="T15" fmla="*/ 101 h 284"/>
              <a:gd name="T16" fmla="*/ 1 w 442"/>
              <a:gd name="T17" fmla="*/ 167 h 284"/>
              <a:gd name="T18" fmla="*/ 68 w 442"/>
              <a:gd name="T19" fmla="*/ 229 h 284"/>
              <a:gd name="T20" fmla="*/ 81 w 442"/>
              <a:gd name="T21" fmla="*/ 227 h 284"/>
              <a:gd name="T22" fmla="*/ 151 w 442"/>
              <a:gd name="T23" fmla="*/ 268 h 284"/>
              <a:gd name="T24" fmla="*/ 176 w 442"/>
              <a:gd name="T25" fmla="*/ 263 h 284"/>
              <a:gd name="T26" fmla="*/ 242 w 442"/>
              <a:gd name="T27" fmla="*/ 284 h 284"/>
              <a:gd name="T28" fmla="*/ 325 w 442"/>
              <a:gd name="T29" fmla="*/ 234 h 284"/>
              <a:gd name="T30" fmla="*/ 329 w 442"/>
              <a:gd name="T31" fmla="*/ 234 h 284"/>
              <a:gd name="T32" fmla="*/ 380 w 442"/>
              <a:gd name="T33" fmla="*/ 200 h 284"/>
              <a:gd name="T34" fmla="*/ 386 w 442"/>
              <a:gd name="T35" fmla="*/ 200 h 284"/>
              <a:gd name="T36" fmla="*/ 441 w 442"/>
              <a:gd name="T37" fmla="*/ 140 h 284"/>
              <a:gd name="T38" fmla="*/ 382 w 442"/>
              <a:gd name="T39" fmla="*/ 85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42" h="284">
                <a:moveTo>
                  <a:pt x="382" y="85"/>
                </a:moveTo>
                <a:cubicBezTo>
                  <a:pt x="382" y="85"/>
                  <a:pt x="382" y="85"/>
                  <a:pt x="382" y="85"/>
                </a:cubicBezTo>
                <a:cubicBezTo>
                  <a:pt x="374" y="62"/>
                  <a:pt x="350" y="45"/>
                  <a:pt x="323" y="46"/>
                </a:cubicBezTo>
                <a:cubicBezTo>
                  <a:pt x="314" y="46"/>
                  <a:pt x="305" y="49"/>
                  <a:pt x="297" y="53"/>
                </a:cubicBezTo>
                <a:cubicBezTo>
                  <a:pt x="285" y="22"/>
                  <a:pt x="255" y="0"/>
                  <a:pt x="219" y="1"/>
                </a:cubicBezTo>
                <a:cubicBezTo>
                  <a:pt x="193" y="2"/>
                  <a:pt x="170" y="17"/>
                  <a:pt x="156" y="38"/>
                </a:cubicBezTo>
                <a:cubicBezTo>
                  <a:pt x="148" y="35"/>
                  <a:pt x="139" y="34"/>
                  <a:pt x="130" y="34"/>
                </a:cubicBezTo>
                <a:cubicBezTo>
                  <a:pt x="91" y="36"/>
                  <a:pt x="60" y="65"/>
                  <a:pt x="55" y="101"/>
                </a:cubicBezTo>
                <a:cubicBezTo>
                  <a:pt x="23" y="107"/>
                  <a:pt x="0" y="135"/>
                  <a:pt x="1" y="167"/>
                </a:cubicBezTo>
                <a:cubicBezTo>
                  <a:pt x="3" y="203"/>
                  <a:pt x="33" y="230"/>
                  <a:pt x="68" y="229"/>
                </a:cubicBezTo>
                <a:cubicBezTo>
                  <a:pt x="72" y="229"/>
                  <a:pt x="77" y="228"/>
                  <a:pt x="81" y="227"/>
                </a:cubicBezTo>
                <a:cubicBezTo>
                  <a:pt x="94" y="252"/>
                  <a:pt x="120" y="269"/>
                  <a:pt x="151" y="268"/>
                </a:cubicBezTo>
                <a:cubicBezTo>
                  <a:pt x="160" y="268"/>
                  <a:pt x="168" y="266"/>
                  <a:pt x="176" y="263"/>
                </a:cubicBezTo>
                <a:cubicBezTo>
                  <a:pt x="194" y="277"/>
                  <a:pt x="217" y="284"/>
                  <a:pt x="242" y="284"/>
                </a:cubicBezTo>
                <a:cubicBezTo>
                  <a:pt x="277" y="282"/>
                  <a:pt x="308" y="263"/>
                  <a:pt x="325" y="234"/>
                </a:cubicBezTo>
                <a:cubicBezTo>
                  <a:pt x="327" y="234"/>
                  <a:pt x="328" y="234"/>
                  <a:pt x="329" y="234"/>
                </a:cubicBezTo>
                <a:cubicBezTo>
                  <a:pt x="352" y="233"/>
                  <a:pt x="371" y="219"/>
                  <a:pt x="380" y="200"/>
                </a:cubicBezTo>
                <a:cubicBezTo>
                  <a:pt x="382" y="200"/>
                  <a:pt x="384" y="200"/>
                  <a:pt x="386" y="200"/>
                </a:cubicBezTo>
                <a:cubicBezTo>
                  <a:pt x="418" y="199"/>
                  <a:pt x="442" y="172"/>
                  <a:pt x="441" y="140"/>
                </a:cubicBezTo>
                <a:cubicBezTo>
                  <a:pt x="440" y="109"/>
                  <a:pt x="413" y="84"/>
                  <a:pt x="382" y="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6"/>
          <p:cNvSpPr>
            <a:spLocks/>
          </p:cNvSpPr>
          <p:nvPr/>
        </p:nvSpPr>
        <p:spPr bwMode="auto">
          <a:xfrm>
            <a:off x="3311525" y="5495925"/>
            <a:ext cx="688975" cy="444500"/>
          </a:xfrm>
          <a:custGeom>
            <a:avLst/>
            <a:gdLst>
              <a:gd name="T0" fmla="*/ 222 w 255"/>
              <a:gd name="T1" fmla="*/ 52 h 164"/>
              <a:gd name="T2" fmla="*/ 222 w 255"/>
              <a:gd name="T3" fmla="*/ 52 h 164"/>
              <a:gd name="T4" fmla="*/ 189 w 255"/>
              <a:gd name="T5" fmla="*/ 28 h 164"/>
              <a:gd name="T6" fmla="*/ 173 w 255"/>
              <a:gd name="T7" fmla="*/ 32 h 164"/>
              <a:gd name="T8" fmla="*/ 130 w 255"/>
              <a:gd name="T9" fmla="*/ 0 h 164"/>
              <a:gd name="T10" fmla="*/ 92 w 255"/>
              <a:gd name="T11" fmla="*/ 19 h 164"/>
              <a:gd name="T12" fmla="*/ 77 w 255"/>
              <a:gd name="T13" fmla="*/ 17 h 164"/>
              <a:gd name="T14" fmla="*/ 32 w 255"/>
              <a:gd name="T15" fmla="*/ 54 h 164"/>
              <a:gd name="T16" fmla="*/ 0 w 255"/>
              <a:gd name="T17" fmla="*/ 91 h 164"/>
              <a:gd name="T18" fmla="*/ 37 w 255"/>
              <a:gd name="T19" fmla="*/ 128 h 164"/>
              <a:gd name="T20" fmla="*/ 45 w 255"/>
              <a:gd name="T21" fmla="*/ 127 h 164"/>
              <a:gd name="T22" fmla="*/ 84 w 255"/>
              <a:gd name="T23" fmla="*/ 153 h 164"/>
              <a:gd name="T24" fmla="*/ 99 w 255"/>
              <a:gd name="T25" fmla="*/ 150 h 164"/>
              <a:gd name="T26" fmla="*/ 136 w 255"/>
              <a:gd name="T27" fmla="*/ 164 h 164"/>
              <a:gd name="T28" fmla="*/ 186 w 255"/>
              <a:gd name="T29" fmla="*/ 137 h 164"/>
              <a:gd name="T30" fmla="*/ 188 w 255"/>
              <a:gd name="T31" fmla="*/ 137 h 164"/>
              <a:gd name="T32" fmla="*/ 218 w 255"/>
              <a:gd name="T33" fmla="*/ 118 h 164"/>
              <a:gd name="T34" fmla="*/ 222 w 255"/>
              <a:gd name="T35" fmla="*/ 118 h 164"/>
              <a:gd name="T36" fmla="*/ 255 w 255"/>
              <a:gd name="T37" fmla="*/ 85 h 164"/>
              <a:gd name="T38" fmla="*/ 222 w 255"/>
              <a:gd name="T39" fmla="*/ 52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5" h="164">
                <a:moveTo>
                  <a:pt x="222" y="52"/>
                </a:moveTo>
                <a:cubicBezTo>
                  <a:pt x="222" y="52"/>
                  <a:pt x="222" y="52"/>
                  <a:pt x="222" y="52"/>
                </a:cubicBezTo>
                <a:cubicBezTo>
                  <a:pt x="218" y="36"/>
                  <a:pt x="205" y="28"/>
                  <a:pt x="189" y="28"/>
                </a:cubicBezTo>
                <a:cubicBezTo>
                  <a:pt x="183" y="28"/>
                  <a:pt x="178" y="29"/>
                  <a:pt x="173" y="32"/>
                </a:cubicBezTo>
                <a:cubicBezTo>
                  <a:pt x="168" y="13"/>
                  <a:pt x="150" y="0"/>
                  <a:pt x="130" y="0"/>
                </a:cubicBezTo>
                <a:cubicBezTo>
                  <a:pt x="114" y="0"/>
                  <a:pt x="101" y="8"/>
                  <a:pt x="92" y="19"/>
                </a:cubicBezTo>
                <a:cubicBezTo>
                  <a:pt x="88" y="18"/>
                  <a:pt x="83" y="17"/>
                  <a:pt x="77" y="17"/>
                </a:cubicBezTo>
                <a:cubicBezTo>
                  <a:pt x="55" y="17"/>
                  <a:pt x="36" y="33"/>
                  <a:pt x="32" y="54"/>
                </a:cubicBezTo>
                <a:cubicBezTo>
                  <a:pt x="14" y="57"/>
                  <a:pt x="0" y="72"/>
                  <a:pt x="0" y="91"/>
                </a:cubicBezTo>
                <a:cubicBezTo>
                  <a:pt x="0" y="111"/>
                  <a:pt x="17" y="128"/>
                  <a:pt x="37" y="128"/>
                </a:cubicBezTo>
                <a:cubicBezTo>
                  <a:pt x="40" y="128"/>
                  <a:pt x="42" y="128"/>
                  <a:pt x="45" y="127"/>
                </a:cubicBezTo>
                <a:cubicBezTo>
                  <a:pt x="52" y="142"/>
                  <a:pt x="67" y="153"/>
                  <a:pt x="84" y="153"/>
                </a:cubicBezTo>
                <a:cubicBezTo>
                  <a:pt x="89" y="153"/>
                  <a:pt x="94" y="152"/>
                  <a:pt x="99" y="150"/>
                </a:cubicBezTo>
                <a:cubicBezTo>
                  <a:pt x="109" y="159"/>
                  <a:pt x="122" y="164"/>
                  <a:pt x="136" y="164"/>
                </a:cubicBezTo>
                <a:cubicBezTo>
                  <a:pt x="157" y="164"/>
                  <a:pt x="175" y="153"/>
                  <a:pt x="186" y="137"/>
                </a:cubicBezTo>
                <a:cubicBezTo>
                  <a:pt x="187" y="137"/>
                  <a:pt x="187" y="137"/>
                  <a:pt x="188" y="137"/>
                </a:cubicBezTo>
                <a:cubicBezTo>
                  <a:pt x="201" y="137"/>
                  <a:pt x="213" y="129"/>
                  <a:pt x="218" y="118"/>
                </a:cubicBezTo>
                <a:cubicBezTo>
                  <a:pt x="219" y="118"/>
                  <a:pt x="221" y="118"/>
                  <a:pt x="222" y="118"/>
                </a:cubicBezTo>
                <a:cubicBezTo>
                  <a:pt x="240" y="118"/>
                  <a:pt x="255" y="103"/>
                  <a:pt x="255" y="85"/>
                </a:cubicBezTo>
                <a:cubicBezTo>
                  <a:pt x="255" y="67"/>
                  <a:pt x="240" y="52"/>
                  <a:pt x="222" y="52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5192713" y="1295400"/>
            <a:ext cx="442913" cy="287337"/>
          </a:xfrm>
          <a:custGeom>
            <a:avLst/>
            <a:gdLst>
              <a:gd name="T0" fmla="*/ 143 w 164"/>
              <a:gd name="T1" fmla="*/ 35 h 106"/>
              <a:gd name="T2" fmla="*/ 143 w 164"/>
              <a:gd name="T3" fmla="*/ 35 h 106"/>
              <a:gd name="T4" fmla="*/ 122 w 164"/>
              <a:gd name="T5" fmla="*/ 19 h 106"/>
              <a:gd name="T6" fmla="*/ 112 w 164"/>
              <a:gd name="T7" fmla="*/ 21 h 106"/>
              <a:gd name="T8" fmla="*/ 84 w 164"/>
              <a:gd name="T9" fmla="*/ 0 h 106"/>
              <a:gd name="T10" fmla="*/ 60 w 164"/>
              <a:gd name="T11" fmla="*/ 13 h 106"/>
              <a:gd name="T12" fmla="*/ 50 w 164"/>
              <a:gd name="T13" fmla="*/ 11 h 106"/>
              <a:gd name="T14" fmla="*/ 21 w 164"/>
              <a:gd name="T15" fmla="*/ 35 h 106"/>
              <a:gd name="T16" fmla="*/ 0 w 164"/>
              <a:gd name="T17" fmla="*/ 59 h 106"/>
              <a:gd name="T18" fmla="*/ 24 w 164"/>
              <a:gd name="T19" fmla="*/ 83 h 106"/>
              <a:gd name="T20" fmla="*/ 29 w 164"/>
              <a:gd name="T21" fmla="*/ 82 h 106"/>
              <a:gd name="T22" fmla="*/ 54 w 164"/>
              <a:gd name="T23" fmla="*/ 99 h 106"/>
              <a:gd name="T24" fmla="*/ 64 w 164"/>
              <a:gd name="T25" fmla="*/ 97 h 106"/>
              <a:gd name="T26" fmla="*/ 88 w 164"/>
              <a:gd name="T27" fmla="*/ 106 h 106"/>
              <a:gd name="T28" fmla="*/ 120 w 164"/>
              <a:gd name="T29" fmla="*/ 88 h 106"/>
              <a:gd name="T30" fmla="*/ 121 w 164"/>
              <a:gd name="T31" fmla="*/ 88 h 106"/>
              <a:gd name="T32" fmla="*/ 141 w 164"/>
              <a:gd name="T33" fmla="*/ 76 h 106"/>
              <a:gd name="T34" fmla="*/ 143 w 164"/>
              <a:gd name="T35" fmla="*/ 76 h 106"/>
              <a:gd name="T36" fmla="*/ 164 w 164"/>
              <a:gd name="T37" fmla="*/ 56 h 106"/>
              <a:gd name="T38" fmla="*/ 143 w 164"/>
              <a:gd name="T39" fmla="*/ 3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4" h="106">
                <a:moveTo>
                  <a:pt x="143" y="35"/>
                </a:moveTo>
                <a:cubicBezTo>
                  <a:pt x="143" y="35"/>
                  <a:pt x="143" y="35"/>
                  <a:pt x="143" y="35"/>
                </a:cubicBezTo>
                <a:cubicBezTo>
                  <a:pt x="140" y="23"/>
                  <a:pt x="132" y="19"/>
                  <a:pt x="122" y="19"/>
                </a:cubicBezTo>
                <a:cubicBezTo>
                  <a:pt x="118" y="19"/>
                  <a:pt x="115" y="19"/>
                  <a:pt x="112" y="21"/>
                </a:cubicBezTo>
                <a:cubicBezTo>
                  <a:pt x="108" y="9"/>
                  <a:pt x="97" y="0"/>
                  <a:pt x="84" y="0"/>
                </a:cubicBezTo>
                <a:cubicBezTo>
                  <a:pt x="74" y="0"/>
                  <a:pt x="65" y="5"/>
                  <a:pt x="60" y="13"/>
                </a:cubicBezTo>
                <a:cubicBezTo>
                  <a:pt x="57" y="12"/>
                  <a:pt x="53" y="11"/>
                  <a:pt x="50" y="11"/>
                </a:cubicBezTo>
                <a:cubicBezTo>
                  <a:pt x="35" y="11"/>
                  <a:pt x="23" y="21"/>
                  <a:pt x="21" y="35"/>
                </a:cubicBezTo>
                <a:cubicBezTo>
                  <a:pt x="9" y="37"/>
                  <a:pt x="0" y="47"/>
                  <a:pt x="0" y="59"/>
                </a:cubicBezTo>
                <a:cubicBezTo>
                  <a:pt x="0" y="72"/>
                  <a:pt x="11" y="83"/>
                  <a:pt x="24" y="83"/>
                </a:cubicBezTo>
                <a:cubicBezTo>
                  <a:pt x="26" y="83"/>
                  <a:pt x="27" y="82"/>
                  <a:pt x="29" y="82"/>
                </a:cubicBezTo>
                <a:cubicBezTo>
                  <a:pt x="33" y="92"/>
                  <a:pt x="43" y="99"/>
                  <a:pt x="54" y="99"/>
                </a:cubicBezTo>
                <a:cubicBezTo>
                  <a:pt x="58" y="99"/>
                  <a:pt x="61" y="98"/>
                  <a:pt x="64" y="97"/>
                </a:cubicBezTo>
                <a:cubicBezTo>
                  <a:pt x="70" y="102"/>
                  <a:pt x="79" y="106"/>
                  <a:pt x="88" y="106"/>
                </a:cubicBezTo>
                <a:cubicBezTo>
                  <a:pt x="101" y="106"/>
                  <a:pt x="113" y="99"/>
                  <a:pt x="120" y="88"/>
                </a:cubicBezTo>
                <a:cubicBezTo>
                  <a:pt x="120" y="88"/>
                  <a:pt x="121" y="88"/>
                  <a:pt x="121" y="88"/>
                </a:cubicBezTo>
                <a:cubicBezTo>
                  <a:pt x="130" y="88"/>
                  <a:pt x="137" y="83"/>
                  <a:pt x="141" y="76"/>
                </a:cubicBezTo>
                <a:cubicBezTo>
                  <a:pt x="142" y="76"/>
                  <a:pt x="142" y="76"/>
                  <a:pt x="143" y="76"/>
                </a:cubicBezTo>
                <a:cubicBezTo>
                  <a:pt x="155" y="76"/>
                  <a:pt x="164" y="67"/>
                  <a:pt x="164" y="56"/>
                </a:cubicBezTo>
                <a:cubicBezTo>
                  <a:pt x="164" y="44"/>
                  <a:pt x="155" y="35"/>
                  <a:pt x="143" y="3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8"/>
          <p:cNvSpPr>
            <a:spLocks/>
          </p:cNvSpPr>
          <p:nvPr/>
        </p:nvSpPr>
        <p:spPr bwMode="auto">
          <a:xfrm>
            <a:off x="3095625" y="5853113"/>
            <a:ext cx="269875" cy="173037"/>
          </a:xfrm>
          <a:custGeom>
            <a:avLst/>
            <a:gdLst>
              <a:gd name="T0" fmla="*/ 87 w 100"/>
              <a:gd name="T1" fmla="*/ 20 h 64"/>
              <a:gd name="T2" fmla="*/ 87 w 100"/>
              <a:gd name="T3" fmla="*/ 20 h 64"/>
              <a:gd name="T4" fmla="*/ 74 w 100"/>
              <a:gd name="T5" fmla="*/ 11 h 64"/>
              <a:gd name="T6" fmla="*/ 68 w 100"/>
              <a:gd name="T7" fmla="*/ 12 h 64"/>
              <a:gd name="T8" fmla="*/ 51 w 100"/>
              <a:gd name="T9" fmla="*/ 0 h 64"/>
              <a:gd name="T10" fmla="*/ 36 w 100"/>
              <a:gd name="T11" fmla="*/ 8 h 64"/>
              <a:gd name="T12" fmla="*/ 30 w 100"/>
              <a:gd name="T13" fmla="*/ 7 h 64"/>
              <a:gd name="T14" fmla="*/ 13 w 100"/>
              <a:gd name="T15" fmla="*/ 21 h 64"/>
              <a:gd name="T16" fmla="*/ 0 w 100"/>
              <a:gd name="T17" fmla="*/ 36 h 64"/>
              <a:gd name="T18" fmla="*/ 15 w 100"/>
              <a:gd name="T19" fmla="*/ 50 h 64"/>
              <a:gd name="T20" fmla="*/ 18 w 100"/>
              <a:gd name="T21" fmla="*/ 50 h 64"/>
              <a:gd name="T22" fmla="*/ 33 w 100"/>
              <a:gd name="T23" fmla="*/ 60 h 64"/>
              <a:gd name="T24" fmla="*/ 39 w 100"/>
              <a:gd name="T25" fmla="*/ 59 h 64"/>
              <a:gd name="T26" fmla="*/ 53 w 100"/>
              <a:gd name="T27" fmla="*/ 64 h 64"/>
              <a:gd name="T28" fmla="*/ 73 w 100"/>
              <a:gd name="T29" fmla="*/ 54 h 64"/>
              <a:gd name="T30" fmla="*/ 74 w 100"/>
              <a:gd name="T31" fmla="*/ 54 h 64"/>
              <a:gd name="T32" fmla="*/ 85 w 100"/>
              <a:gd name="T33" fmla="*/ 46 h 64"/>
              <a:gd name="T34" fmla="*/ 87 w 100"/>
              <a:gd name="T35" fmla="*/ 46 h 64"/>
              <a:gd name="T36" fmla="*/ 100 w 100"/>
              <a:gd name="T37" fmla="*/ 33 h 64"/>
              <a:gd name="T38" fmla="*/ 87 w 100"/>
              <a:gd name="T39" fmla="*/ 2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0" h="64">
                <a:moveTo>
                  <a:pt x="87" y="20"/>
                </a:moveTo>
                <a:cubicBezTo>
                  <a:pt x="87" y="20"/>
                  <a:pt x="87" y="20"/>
                  <a:pt x="87" y="20"/>
                </a:cubicBezTo>
                <a:cubicBezTo>
                  <a:pt x="85" y="16"/>
                  <a:pt x="80" y="11"/>
                  <a:pt x="74" y="11"/>
                </a:cubicBezTo>
                <a:cubicBezTo>
                  <a:pt x="72" y="11"/>
                  <a:pt x="70" y="11"/>
                  <a:pt x="68" y="12"/>
                </a:cubicBezTo>
                <a:cubicBezTo>
                  <a:pt x="65" y="5"/>
                  <a:pt x="59" y="0"/>
                  <a:pt x="51" y="0"/>
                </a:cubicBezTo>
                <a:cubicBezTo>
                  <a:pt x="45" y="0"/>
                  <a:pt x="39" y="3"/>
                  <a:pt x="36" y="8"/>
                </a:cubicBezTo>
                <a:cubicBezTo>
                  <a:pt x="34" y="7"/>
                  <a:pt x="32" y="7"/>
                  <a:pt x="30" y="7"/>
                </a:cubicBezTo>
                <a:cubicBezTo>
                  <a:pt x="21" y="7"/>
                  <a:pt x="14" y="13"/>
                  <a:pt x="13" y="21"/>
                </a:cubicBezTo>
                <a:cubicBezTo>
                  <a:pt x="6" y="22"/>
                  <a:pt x="0" y="28"/>
                  <a:pt x="0" y="36"/>
                </a:cubicBezTo>
                <a:cubicBezTo>
                  <a:pt x="0" y="44"/>
                  <a:pt x="7" y="50"/>
                  <a:pt x="15" y="50"/>
                </a:cubicBezTo>
                <a:cubicBezTo>
                  <a:pt x="16" y="50"/>
                  <a:pt x="17" y="50"/>
                  <a:pt x="18" y="50"/>
                </a:cubicBezTo>
                <a:cubicBezTo>
                  <a:pt x="20" y="56"/>
                  <a:pt x="26" y="60"/>
                  <a:pt x="33" y="60"/>
                </a:cubicBezTo>
                <a:cubicBezTo>
                  <a:pt x="35" y="60"/>
                  <a:pt x="37" y="59"/>
                  <a:pt x="39" y="59"/>
                </a:cubicBezTo>
                <a:cubicBezTo>
                  <a:pt x="43" y="62"/>
                  <a:pt x="48" y="64"/>
                  <a:pt x="53" y="64"/>
                </a:cubicBezTo>
                <a:cubicBezTo>
                  <a:pt x="61" y="64"/>
                  <a:pt x="69" y="60"/>
                  <a:pt x="73" y="54"/>
                </a:cubicBezTo>
                <a:cubicBezTo>
                  <a:pt x="74" y="54"/>
                  <a:pt x="74" y="54"/>
                  <a:pt x="74" y="54"/>
                </a:cubicBezTo>
                <a:cubicBezTo>
                  <a:pt x="79" y="54"/>
                  <a:pt x="83" y="51"/>
                  <a:pt x="85" y="46"/>
                </a:cubicBezTo>
                <a:cubicBezTo>
                  <a:pt x="86" y="46"/>
                  <a:pt x="86" y="46"/>
                  <a:pt x="87" y="46"/>
                </a:cubicBezTo>
                <a:cubicBezTo>
                  <a:pt x="94" y="46"/>
                  <a:pt x="100" y="40"/>
                  <a:pt x="100" y="33"/>
                </a:cubicBezTo>
                <a:cubicBezTo>
                  <a:pt x="100" y="26"/>
                  <a:pt x="94" y="20"/>
                  <a:pt x="87" y="2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Freeform 9"/>
          <p:cNvSpPr>
            <a:spLocks/>
          </p:cNvSpPr>
          <p:nvPr/>
        </p:nvSpPr>
        <p:spPr bwMode="auto">
          <a:xfrm>
            <a:off x="2898775" y="620713"/>
            <a:ext cx="1196975" cy="458787"/>
          </a:xfrm>
          <a:custGeom>
            <a:avLst/>
            <a:gdLst>
              <a:gd name="T0" fmla="*/ 439 w 443"/>
              <a:gd name="T1" fmla="*/ 170 h 170"/>
              <a:gd name="T2" fmla="*/ 443 w 443"/>
              <a:gd name="T3" fmla="*/ 149 h 170"/>
              <a:gd name="T4" fmla="*/ 386 w 443"/>
              <a:gd name="T5" fmla="*/ 94 h 170"/>
              <a:gd name="T6" fmla="*/ 386 w 443"/>
              <a:gd name="T7" fmla="*/ 94 h 170"/>
              <a:gd name="T8" fmla="*/ 328 w 443"/>
              <a:gd name="T9" fmla="*/ 50 h 170"/>
              <a:gd name="T10" fmla="*/ 301 w 443"/>
              <a:gd name="T11" fmla="*/ 56 h 170"/>
              <a:gd name="T12" fmla="*/ 226 w 443"/>
              <a:gd name="T13" fmla="*/ 0 h 170"/>
              <a:gd name="T14" fmla="*/ 161 w 443"/>
              <a:gd name="T15" fmla="*/ 34 h 170"/>
              <a:gd name="T16" fmla="*/ 134 w 443"/>
              <a:gd name="T17" fmla="*/ 29 h 170"/>
              <a:gd name="T18" fmla="*/ 56 w 443"/>
              <a:gd name="T19" fmla="*/ 94 h 170"/>
              <a:gd name="T20" fmla="*/ 0 w 443"/>
              <a:gd name="T21" fmla="*/ 158 h 170"/>
              <a:gd name="T22" fmla="*/ 2 w 443"/>
              <a:gd name="T23" fmla="*/ 170 h 170"/>
              <a:gd name="T24" fmla="*/ 439 w 443"/>
              <a:gd name="T25" fmla="*/ 17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3" h="170">
                <a:moveTo>
                  <a:pt x="439" y="170"/>
                </a:moveTo>
                <a:cubicBezTo>
                  <a:pt x="441" y="164"/>
                  <a:pt x="443" y="157"/>
                  <a:pt x="443" y="149"/>
                </a:cubicBezTo>
                <a:cubicBezTo>
                  <a:pt x="443" y="118"/>
                  <a:pt x="417" y="94"/>
                  <a:pt x="386" y="94"/>
                </a:cubicBezTo>
                <a:cubicBezTo>
                  <a:pt x="386" y="94"/>
                  <a:pt x="386" y="94"/>
                  <a:pt x="386" y="94"/>
                </a:cubicBezTo>
                <a:cubicBezTo>
                  <a:pt x="378" y="66"/>
                  <a:pt x="355" y="50"/>
                  <a:pt x="328" y="50"/>
                </a:cubicBezTo>
                <a:cubicBezTo>
                  <a:pt x="319" y="50"/>
                  <a:pt x="309" y="52"/>
                  <a:pt x="301" y="56"/>
                </a:cubicBezTo>
                <a:cubicBezTo>
                  <a:pt x="291" y="24"/>
                  <a:pt x="261" y="0"/>
                  <a:pt x="226" y="0"/>
                </a:cubicBezTo>
                <a:cubicBezTo>
                  <a:pt x="199" y="0"/>
                  <a:pt x="175" y="13"/>
                  <a:pt x="161" y="34"/>
                </a:cubicBezTo>
                <a:cubicBezTo>
                  <a:pt x="152" y="31"/>
                  <a:pt x="144" y="29"/>
                  <a:pt x="134" y="29"/>
                </a:cubicBezTo>
                <a:cubicBezTo>
                  <a:pt x="96" y="29"/>
                  <a:pt x="63" y="57"/>
                  <a:pt x="56" y="94"/>
                </a:cubicBezTo>
                <a:cubicBezTo>
                  <a:pt x="25" y="98"/>
                  <a:pt x="0" y="125"/>
                  <a:pt x="0" y="158"/>
                </a:cubicBezTo>
                <a:cubicBezTo>
                  <a:pt x="0" y="162"/>
                  <a:pt x="1" y="166"/>
                  <a:pt x="2" y="170"/>
                </a:cubicBezTo>
                <a:lnTo>
                  <a:pt x="439" y="17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Freeform 10"/>
          <p:cNvSpPr>
            <a:spLocks/>
          </p:cNvSpPr>
          <p:nvPr/>
        </p:nvSpPr>
        <p:spPr bwMode="auto">
          <a:xfrm>
            <a:off x="9239250" y="2468563"/>
            <a:ext cx="604838" cy="388937"/>
          </a:xfrm>
          <a:custGeom>
            <a:avLst/>
            <a:gdLst>
              <a:gd name="T0" fmla="*/ 195 w 224"/>
              <a:gd name="T1" fmla="*/ 47 h 144"/>
              <a:gd name="T2" fmla="*/ 195 w 224"/>
              <a:gd name="T3" fmla="*/ 47 h 144"/>
              <a:gd name="T4" fmla="*/ 166 w 224"/>
              <a:gd name="T5" fmla="*/ 25 h 144"/>
              <a:gd name="T6" fmla="*/ 152 w 224"/>
              <a:gd name="T7" fmla="*/ 28 h 144"/>
              <a:gd name="T8" fmla="*/ 114 w 224"/>
              <a:gd name="T9" fmla="*/ 0 h 144"/>
              <a:gd name="T10" fmla="*/ 81 w 224"/>
              <a:gd name="T11" fmla="*/ 18 h 144"/>
              <a:gd name="T12" fmla="*/ 68 w 224"/>
              <a:gd name="T13" fmla="*/ 15 h 144"/>
              <a:gd name="T14" fmla="*/ 29 w 224"/>
              <a:gd name="T15" fmla="*/ 48 h 144"/>
              <a:gd name="T16" fmla="*/ 0 w 224"/>
              <a:gd name="T17" fmla="*/ 80 h 144"/>
              <a:gd name="T18" fmla="*/ 33 w 224"/>
              <a:gd name="T19" fmla="*/ 113 h 144"/>
              <a:gd name="T20" fmla="*/ 40 w 224"/>
              <a:gd name="T21" fmla="*/ 112 h 144"/>
              <a:gd name="T22" fmla="*/ 74 w 224"/>
              <a:gd name="T23" fmla="*/ 134 h 144"/>
              <a:gd name="T24" fmla="*/ 87 w 224"/>
              <a:gd name="T25" fmla="*/ 132 h 144"/>
              <a:gd name="T26" fmla="*/ 120 w 224"/>
              <a:gd name="T27" fmla="*/ 144 h 144"/>
              <a:gd name="T28" fmla="*/ 163 w 224"/>
              <a:gd name="T29" fmla="*/ 121 h 144"/>
              <a:gd name="T30" fmla="*/ 165 w 224"/>
              <a:gd name="T31" fmla="*/ 121 h 144"/>
              <a:gd name="T32" fmla="*/ 192 w 224"/>
              <a:gd name="T33" fmla="*/ 104 h 144"/>
              <a:gd name="T34" fmla="*/ 195 w 224"/>
              <a:gd name="T35" fmla="*/ 104 h 144"/>
              <a:gd name="T36" fmla="*/ 224 w 224"/>
              <a:gd name="T37" fmla="*/ 76 h 144"/>
              <a:gd name="T38" fmla="*/ 195 w 224"/>
              <a:gd name="T39" fmla="*/ 47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24" h="144">
                <a:moveTo>
                  <a:pt x="195" y="47"/>
                </a:moveTo>
                <a:cubicBezTo>
                  <a:pt x="195" y="47"/>
                  <a:pt x="195" y="47"/>
                  <a:pt x="195" y="47"/>
                </a:cubicBezTo>
                <a:cubicBezTo>
                  <a:pt x="191" y="34"/>
                  <a:pt x="180" y="25"/>
                  <a:pt x="166" y="25"/>
                </a:cubicBezTo>
                <a:cubicBezTo>
                  <a:pt x="161" y="25"/>
                  <a:pt x="156" y="26"/>
                  <a:pt x="152" y="28"/>
                </a:cubicBezTo>
                <a:cubicBezTo>
                  <a:pt x="147" y="12"/>
                  <a:pt x="132" y="0"/>
                  <a:pt x="114" y="0"/>
                </a:cubicBezTo>
                <a:cubicBezTo>
                  <a:pt x="101" y="0"/>
                  <a:pt x="89" y="7"/>
                  <a:pt x="81" y="18"/>
                </a:cubicBezTo>
                <a:cubicBezTo>
                  <a:pt x="77" y="16"/>
                  <a:pt x="73" y="15"/>
                  <a:pt x="68" y="15"/>
                </a:cubicBezTo>
                <a:cubicBezTo>
                  <a:pt x="48" y="15"/>
                  <a:pt x="32" y="29"/>
                  <a:pt x="29" y="48"/>
                </a:cubicBezTo>
                <a:cubicBezTo>
                  <a:pt x="13" y="50"/>
                  <a:pt x="0" y="64"/>
                  <a:pt x="0" y="80"/>
                </a:cubicBezTo>
                <a:cubicBezTo>
                  <a:pt x="0" y="98"/>
                  <a:pt x="15" y="113"/>
                  <a:pt x="33" y="113"/>
                </a:cubicBezTo>
                <a:cubicBezTo>
                  <a:pt x="35" y="113"/>
                  <a:pt x="37" y="113"/>
                  <a:pt x="40" y="112"/>
                </a:cubicBezTo>
                <a:cubicBezTo>
                  <a:pt x="46" y="125"/>
                  <a:pt x="59" y="134"/>
                  <a:pt x="74" y="134"/>
                </a:cubicBezTo>
                <a:cubicBezTo>
                  <a:pt x="79" y="134"/>
                  <a:pt x="83" y="134"/>
                  <a:pt x="87" y="132"/>
                </a:cubicBezTo>
                <a:cubicBezTo>
                  <a:pt x="96" y="139"/>
                  <a:pt x="107" y="144"/>
                  <a:pt x="120" y="144"/>
                </a:cubicBezTo>
                <a:cubicBezTo>
                  <a:pt x="138" y="144"/>
                  <a:pt x="154" y="135"/>
                  <a:pt x="163" y="121"/>
                </a:cubicBezTo>
                <a:cubicBezTo>
                  <a:pt x="164" y="121"/>
                  <a:pt x="165" y="121"/>
                  <a:pt x="165" y="121"/>
                </a:cubicBezTo>
                <a:cubicBezTo>
                  <a:pt x="177" y="121"/>
                  <a:pt x="187" y="114"/>
                  <a:pt x="192" y="104"/>
                </a:cubicBezTo>
                <a:cubicBezTo>
                  <a:pt x="193" y="104"/>
                  <a:pt x="194" y="104"/>
                  <a:pt x="195" y="104"/>
                </a:cubicBezTo>
                <a:cubicBezTo>
                  <a:pt x="211" y="104"/>
                  <a:pt x="224" y="92"/>
                  <a:pt x="224" y="76"/>
                </a:cubicBezTo>
                <a:cubicBezTo>
                  <a:pt x="224" y="60"/>
                  <a:pt x="211" y="47"/>
                  <a:pt x="195" y="47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5" name="Freeform 11"/>
          <p:cNvSpPr>
            <a:spLocks/>
          </p:cNvSpPr>
          <p:nvPr/>
        </p:nvSpPr>
        <p:spPr bwMode="auto">
          <a:xfrm>
            <a:off x="3981450" y="493713"/>
            <a:ext cx="688975" cy="247650"/>
          </a:xfrm>
          <a:custGeom>
            <a:avLst/>
            <a:gdLst>
              <a:gd name="T0" fmla="*/ 254 w 255"/>
              <a:gd name="T1" fmla="*/ 92 h 92"/>
              <a:gd name="T2" fmla="*/ 255 w 255"/>
              <a:gd name="T3" fmla="*/ 86 h 92"/>
              <a:gd name="T4" fmla="*/ 222 w 255"/>
              <a:gd name="T5" fmla="*/ 54 h 92"/>
              <a:gd name="T6" fmla="*/ 222 w 255"/>
              <a:gd name="T7" fmla="*/ 54 h 92"/>
              <a:gd name="T8" fmla="*/ 189 w 255"/>
              <a:gd name="T9" fmla="*/ 29 h 92"/>
              <a:gd name="T10" fmla="*/ 173 w 255"/>
              <a:gd name="T11" fmla="*/ 32 h 92"/>
              <a:gd name="T12" fmla="*/ 130 w 255"/>
              <a:gd name="T13" fmla="*/ 0 h 92"/>
              <a:gd name="T14" fmla="*/ 92 w 255"/>
              <a:gd name="T15" fmla="*/ 20 h 92"/>
              <a:gd name="T16" fmla="*/ 77 w 255"/>
              <a:gd name="T17" fmla="*/ 17 h 92"/>
              <a:gd name="T18" fmla="*/ 32 w 255"/>
              <a:gd name="T19" fmla="*/ 54 h 92"/>
              <a:gd name="T20" fmla="*/ 0 w 255"/>
              <a:gd name="T21" fmla="*/ 91 h 92"/>
              <a:gd name="T22" fmla="*/ 0 w 255"/>
              <a:gd name="T23" fmla="*/ 92 h 92"/>
              <a:gd name="T24" fmla="*/ 254 w 255"/>
              <a:gd name="T25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5" h="92">
                <a:moveTo>
                  <a:pt x="254" y="92"/>
                </a:moveTo>
                <a:cubicBezTo>
                  <a:pt x="255" y="90"/>
                  <a:pt x="255" y="88"/>
                  <a:pt x="255" y="86"/>
                </a:cubicBezTo>
                <a:cubicBezTo>
                  <a:pt x="255" y="68"/>
                  <a:pt x="240" y="54"/>
                  <a:pt x="222" y="54"/>
                </a:cubicBezTo>
                <a:cubicBezTo>
                  <a:pt x="222" y="54"/>
                  <a:pt x="222" y="54"/>
                  <a:pt x="222" y="54"/>
                </a:cubicBezTo>
                <a:cubicBezTo>
                  <a:pt x="218" y="38"/>
                  <a:pt x="205" y="29"/>
                  <a:pt x="189" y="29"/>
                </a:cubicBezTo>
                <a:cubicBezTo>
                  <a:pt x="183" y="29"/>
                  <a:pt x="178" y="30"/>
                  <a:pt x="173" y="32"/>
                </a:cubicBezTo>
                <a:cubicBezTo>
                  <a:pt x="168" y="14"/>
                  <a:pt x="150" y="0"/>
                  <a:pt x="130" y="0"/>
                </a:cubicBezTo>
                <a:cubicBezTo>
                  <a:pt x="114" y="0"/>
                  <a:pt x="101" y="8"/>
                  <a:pt x="92" y="20"/>
                </a:cubicBezTo>
                <a:cubicBezTo>
                  <a:pt x="88" y="18"/>
                  <a:pt x="83" y="17"/>
                  <a:pt x="77" y="17"/>
                </a:cubicBezTo>
                <a:cubicBezTo>
                  <a:pt x="55" y="17"/>
                  <a:pt x="36" y="33"/>
                  <a:pt x="32" y="54"/>
                </a:cubicBezTo>
                <a:cubicBezTo>
                  <a:pt x="14" y="57"/>
                  <a:pt x="0" y="72"/>
                  <a:pt x="0" y="91"/>
                </a:cubicBezTo>
                <a:cubicBezTo>
                  <a:pt x="0" y="91"/>
                  <a:pt x="0" y="92"/>
                  <a:pt x="0" y="92"/>
                </a:cubicBezTo>
                <a:lnTo>
                  <a:pt x="254" y="9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Freeform 12"/>
          <p:cNvSpPr>
            <a:spLocks/>
          </p:cNvSpPr>
          <p:nvPr/>
        </p:nvSpPr>
        <p:spPr bwMode="auto">
          <a:xfrm>
            <a:off x="7121525" y="1914525"/>
            <a:ext cx="688975" cy="247650"/>
          </a:xfrm>
          <a:custGeom>
            <a:avLst/>
            <a:gdLst>
              <a:gd name="T0" fmla="*/ 254 w 255"/>
              <a:gd name="T1" fmla="*/ 92 h 92"/>
              <a:gd name="T2" fmla="*/ 255 w 255"/>
              <a:gd name="T3" fmla="*/ 86 h 92"/>
              <a:gd name="T4" fmla="*/ 222 w 255"/>
              <a:gd name="T5" fmla="*/ 54 h 92"/>
              <a:gd name="T6" fmla="*/ 222 w 255"/>
              <a:gd name="T7" fmla="*/ 54 h 92"/>
              <a:gd name="T8" fmla="*/ 189 w 255"/>
              <a:gd name="T9" fmla="*/ 29 h 92"/>
              <a:gd name="T10" fmla="*/ 174 w 255"/>
              <a:gd name="T11" fmla="*/ 32 h 92"/>
              <a:gd name="T12" fmla="*/ 130 w 255"/>
              <a:gd name="T13" fmla="*/ 0 h 92"/>
              <a:gd name="T14" fmla="*/ 93 w 255"/>
              <a:gd name="T15" fmla="*/ 20 h 92"/>
              <a:gd name="T16" fmla="*/ 77 w 255"/>
              <a:gd name="T17" fmla="*/ 17 h 92"/>
              <a:gd name="T18" fmla="*/ 33 w 255"/>
              <a:gd name="T19" fmla="*/ 54 h 92"/>
              <a:gd name="T20" fmla="*/ 0 w 255"/>
              <a:gd name="T21" fmla="*/ 91 h 92"/>
              <a:gd name="T22" fmla="*/ 0 w 255"/>
              <a:gd name="T23" fmla="*/ 92 h 92"/>
              <a:gd name="T24" fmla="*/ 254 w 255"/>
              <a:gd name="T25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5" h="92">
                <a:moveTo>
                  <a:pt x="254" y="92"/>
                </a:moveTo>
                <a:cubicBezTo>
                  <a:pt x="255" y="90"/>
                  <a:pt x="255" y="88"/>
                  <a:pt x="255" y="86"/>
                </a:cubicBezTo>
                <a:cubicBezTo>
                  <a:pt x="255" y="68"/>
                  <a:pt x="240" y="54"/>
                  <a:pt x="222" y="54"/>
                </a:cubicBezTo>
                <a:cubicBezTo>
                  <a:pt x="222" y="54"/>
                  <a:pt x="222" y="54"/>
                  <a:pt x="222" y="54"/>
                </a:cubicBezTo>
                <a:cubicBezTo>
                  <a:pt x="218" y="38"/>
                  <a:pt x="205" y="29"/>
                  <a:pt x="189" y="29"/>
                </a:cubicBezTo>
                <a:cubicBezTo>
                  <a:pt x="184" y="29"/>
                  <a:pt x="178" y="30"/>
                  <a:pt x="174" y="32"/>
                </a:cubicBezTo>
                <a:cubicBezTo>
                  <a:pt x="168" y="14"/>
                  <a:pt x="150" y="0"/>
                  <a:pt x="130" y="0"/>
                </a:cubicBezTo>
                <a:cubicBezTo>
                  <a:pt x="114" y="0"/>
                  <a:pt x="101" y="8"/>
                  <a:pt x="93" y="20"/>
                </a:cubicBezTo>
                <a:cubicBezTo>
                  <a:pt x="88" y="18"/>
                  <a:pt x="83" y="17"/>
                  <a:pt x="77" y="17"/>
                </a:cubicBezTo>
                <a:cubicBezTo>
                  <a:pt x="55" y="17"/>
                  <a:pt x="36" y="33"/>
                  <a:pt x="33" y="54"/>
                </a:cubicBezTo>
                <a:cubicBezTo>
                  <a:pt x="14" y="57"/>
                  <a:pt x="0" y="72"/>
                  <a:pt x="0" y="91"/>
                </a:cubicBezTo>
                <a:cubicBezTo>
                  <a:pt x="0" y="92"/>
                  <a:pt x="0" y="92"/>
                  <a:pt x="0" y="92"/>
                </a:cubicBezTo>
                <a:lnTo>
                  <a:pt x="254" y="9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13"/>
          <p:cNvSpPr>
            <a:spLocks/>
          </p:cNvSpPr>
          <p:nvPr/>
        </p:nvSpPr>
        <p:spPr bwMode="auto">
          <a:xfrm>
            <a:off x="5491163" y="1292225"/>
            <a:ext cx="1304925" cy="587375"/>
          </a:xfrm>
          <a:custGeom>
            <a:avLst/>
            <a:gdLst>
              <a:gd name="T0" fmla="*/ 221 w 483"/>
              <a:gd name="T1" fmla="*/ 144 h 217"/>
              <a:gd name="T2" fmla="*/ 449 w 483"/>
              <a:gd name="T3" fmla="*/ 217 h 217"/>
              <a:gd name="T4" fmla="*/ 483 w 483"/>
              <a:gd name="T5" fmla="*/ 160 h 217"/>
              <a:gd name="T6" fmla="*/ 421 w 483"/>
              <a:gd name="T7" fmla="*/ 96 h 217"/>
              <a:gd name="T8" fmla="*/ 421 w 483"/>
              <a:gd name="T9" fmla="*/ 96 h 217"/>
              <a:gd name="T10" fmla="*/ 358 w 483"/>
              <a:gd name="T11" fmla="*/ 51 h 217"/>
              <a:gd name="T12" fmla="*/ 328 w 483"/>
              <a:gd name="T13" fmla="*/ 59 h 217"/>
              <a:gd name="T14" fmla="*/ 246 w 483"/>
              <a:gd name="T15" fmla="*/ 0 h 217"/>
              <a:gd name="T16" fmla="*/ 175 w 483"/>
              <a:gd name="T17" fmla="*/ 37 h 217"/>
              <a:gd name="T18" fmla="*/ 146 w 483"/>
              <a:gd name="T19" fmla="*/ 32 h 217"/>
              <a:gd name="T20" fmla="*/ 61 w 483"/>
              <a:gd name="T21" fmla="*/ 103 h 217"/>
              <a:gd name="T22" fmla="*/ 0 w 483"/>
              <a:gd name="T23" fmla="*/ 173 h 217"/>
              <a:gd name="T24" fmla="*/ 9 w 483"/>
              <a:gd name="T25" fmla="*/ 207 h 217"/>
              <a:gd name="T26" fmla="*/ 221 w 483"/>
              <a:gd name="T27" fmla="*/ 14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3" h="217">
                <a:moveTo>
                  <a:pt x="221" y="144"/>
                </a:moveTo>
                <a:cubicBezTo>
                  <a:pt x="305" y="144"/>
                  <a:pt x="384" y="171"/>
                  <a:pt x="449" y="217"/>
                </a:cubicBezTo>
                <a:cubicBezTo>
                  <a:pt x="469" y="206"/>
                  <a:pt x="483" y="184"/>
                  <a:pt x="483" y="160"/>
                </a:cubicBezTo>
                <a:cubicBezTo>
                  <a:pt x="483" y="126"/>
                  <a:pt x="455" y="96"/>
                  <a:pt x="421" y="96"/>
                </a:cubicBezTo>
                <a:cubicBezTo>
                  <a:pt x="421" y="96"/>
                  <a:pt x="421" y="96"/>
                  <a:pt x="421" y="96"/>
                </a:cubicBezTo>
                <a:cubicBezTo>
                  <a:pt x="413" y="72"/>
                  <a:pt x="388" y="51"/>
                  <a:pt x="358" y="51"/>
                </a:cubicBezTo>
                <a:cubicBezTo>
                  <a:pt x="347" y="51"/>
                  <a:pt x="337" y="55"/>
                  <a:pt x="328" y="59"/>
                </a:cubicBezTo>
                <a:cubicBezTo>
                  <a:pt x="317" y="24"/>
                  <a:pt x="285" y="0"/>
                  <a:pt x="246" y="0"/>
                </a:cubicBezTo>
                <a:cubicBezTo>
                  <a:pt x="216" y="0"/>
                  <a:pt x="190" y="14"/>
                  <a:pt x="175" y="37"/>
                </a:cubicBezTo>
                <a:cubicBezTo>
                  <a:pt x="166" y="34"/>
                  <a:pt x="156" y="32"/>
                  <a:pt x="146" y="32"/>
                </a:cubicBezTo>
                <a:cubicBezTo>
                  <a:pt x="104" y="32"/>
                  <a:pt x="68" y="63"/>
                  <a:pt x="61" y="103"/>
                </a:cubicBezTo>
                <a:cubicBezTo>
                  <a:pt x="26" y="107"/>
                  <a:pt x="0" y="137"/>
                  <a:pt x="0" y="173"/>
                </a:cubicBezTo>
                <a:cubicBezTo>
                  <a:pt x="0" y="185"/>
                  <a:pt x="3" y="197"/>
                  <a:pt x="9" y="207"/>
                </a:cubicBezTo>
                <a:cubicBezTo>
                  <a:pt x="71" y="166"/>
                  <a:pt x="144" y="144"/>
                  <a:pt x="221" y="144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14"/>
          <p:cNvSpPr>
            <a:spLocks/>
          </p:cNvSpPr>
          <p:nvPr/>
        </p:nvSpPr>
        <p:spPr bwMode="auto">
          <a:xfrm>
            <a:off x="7793038" y="4725988"/>
            <a:ext cx="850900" cy="290512"/>
          </a:xfrm>
          <a:custGeom>
            <a:avLst/>
            <a:gdLst>
              <a:gd name="T0" fmla="*/ 315 w 315"/>
              <a:gd name="T1" fmla="*/ 107 h 107"/>
              <a:gd name="T2" fmla="*/ 315 w 315"/>
              <a:gd name="T3" fmla="*/ 105 h 107"/>
              <a:gd name="T4" fmla="*/ 274 w 315"/>
              <a:gd name="T5" fmla="*/ 63 h 107"/>
              <a:gd name="T6" fmla="*/ 274 w 315"/>
              <a:gd name="T7" fmla="*/ 63 h 107"/>
              <a:gd name="T8" fmla="*/ 233 w 315"/>
              <a:gd name="T9" fmla="*/ 34 h 107"/>
              <a:gd name="T10" fmla="*/ 214 w 315"/>
              <a:gd name="T11" fmla="*/ 40 h 107"/>
              <a:gd name="T12" fmla="*/ 160 w 315"/>
              <a:gd name="T13" fmla="*/ 0 h 107"/>
              <a:gd name="T14" fmla="*/ 114 w 315"/>
              <a:gd name="T15" fmla="*/ 25 h 107"/>
              <a:gd name="T16" fmla="*/ 95 w 315"/>
              <a:gd name="T17" fmla="*/ 22 h 107"/>
              <a:gd name="T18" fmla="*/ 40 w 315"/>
              <a:gd name="T19" fmla="*/ 68 h 107"/>
              <a:gd name="T20" fmla="*/ 0 w 315"/>
              <a:gd name="T21" fmla="*/ 107 h 107"/>
              <a:gd name="T22" fmla="*/ 315 w 315"/>
              <a:gd name="T23" fmla="*/ 10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5" h="107">
                <a:moveTo>
                  <a:pt x="315" y="107"/>
                </a:moveTo>
                <a:cubicBezTo>
                  <a:pt x="315" y="107"/>
                  <a:pt x="315" y="106"/>
                  <a:pt x="315" y="105"/>
                </a:cubicBezTo>
                <a:cubicBezTo>
                  <a:pt x="315" y="83"/>
                  <a:pt x="297" y="63"/>
                  <a:pt x="274" y="63"/>
                </a:cubicBezTo>
                <a:cubicBezTo>
                  <a:pt x="274" y="63"/>
                  <a:pt x="274" y="63"/>
                  <a:pt x="274" y="63"/>
                </a:cubicBezTo>
                <a:cubicBezTo>
                  <a:pt x="269" y="48"/>
                  <a:pt x="253" y="34"/>
                  <a:pt x="233" y="34"/>
                </a:cubicBezTo>
                <a:cubicBezTo>
                  <a:pt x="227" y="34"/>
                  <a:pt x="220" y="37"/>
                  <a:pt x="214" y="40"/>
                </a:cubicBezTo>
                <a:cubicBezTo>
                  <a:pt x="207" y="17"/>
                  <a:pt x="186" y="0"/>
                  <a:pt x="160" y="0"/>
                </a:cubicBezTo>
                <a:cubicBezTo>
                  <a:pt x="141" y="0"/>
                  <a:pt x="124" y="10"/>
                  <a:pt x="114" y="25"/>
                </a:cubicBezTo>
                <a:cubicBezTo>
                  <a:pt x="108" y="23"/>
                  <a:pt x="102" y="22"/>
                  <a:pt x="95" y="22"/>
                </a:cubicBezTo>
                <a:cubicBezTo>
                  <a:pt x="67" y="22"/>
                  <a:pt x="44" y="42"/>
                  <a:pt x="40" y="68"/>
                </a:cubicBezTo>
                <a:cubicBezTo>
                  <a:pt x="19" y="71"/>
                  <a:pt x="3" y="87"/>
                  <a:pt x="0" y="107"/>
                </a:cubicBezTo>
                <a:lnTo>
                  <a:pt x="315" y="107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9" name="Freeform 15"/>
          <p:cNvSpPr>
            <a:spLocks/>
          </p:cNvSpPr>
          <p:nvPr/>
        </p:nvSpPr>
        <p:spPr bwMode="auto">
          <a:xfrm>
            <a:off x="8007350" y="2527300"/>
            <a:ext cx="488950" cy="246062"/>
          </a:xfrm>
          <a:custGeom>
            <a:avLst/>
            <a:gdLst>
              <a:gd name="T0" fmla="*/ 51 w 181"/>
              <a:gd name="T1" fmla="*/ 91 h 91"/>
              <a:gd name="T2" fmla="*/ 181 w 181"/>
              <a:gd name="T3" fmla="*/ 91 h 91"/>
              <a:gd name="T4" fmla="*/ 181 w 181"/>
              <a:gd name="T5" fmla="*/ 86 h 91"/>
              <a:gd name="T6" fmla="*/ 148 w 181"/>
              <a:gd name="T7" fmla="*/ 55 h 91"/>
              <a:gd name="T8" fmla="*/ 148 w 181"/>
              <a:gd name="T9" fmla="*/ 55 h 91"/>
              <a:gd name="T10" fmla="*/ 115 w 181"/>
              <a:gd name="T11" fmla="*/ 29 h 91"/>
              <a:gd name="T12" fmla="*/ 100 w 181"/>
              <a:gd name="T13" fmla="*/ 32 h 91"/>
              <a:gd name="T14" fmla="*/ 56 w 181"/>
              <a:gd name="T15" fmla="*/ 0 h 91"/>
              <a:gd name="T16" fmla="*/ 19 w 181"/>
              <a:gd name="T17" fmla="*/ 19 h 91"/>
              <a:gd name="T18" fmla="*/ 4 w 181"/>
              <a:gd name="T19" fmla="*/ 16 h 91"/>
              <a:gd name="T20" fmla="*/ 0 w 181"/>
              <a:gd name="T21" fmla="*/ 16 h 91"/>
              <a:gd name="T22" fmla="*/ 51 w 181"/>
              <a:gd name="T23" fmla="*/ 9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1" h="91">
                <a:moveTo>
                  <a:pt x="51" y="91"/>
                </a:moveTo>
                <a:cubicBezTo>
                  <a:pt x="181" y="91"/>
                  <a:pt x="181" y="91"/>
                  <a:pt x="181" y="91"/>
                </a:cubicBezTo>
                <a:cubicBezTo>
                  <a:pt x="181" y="91"/>
                  <a:pt x="181" y="88"/>
                  <a:pt x="181" y="86"/>
                </a:cubicBezTo>
                <a:cubicBezTo>
                  <a:pt x="181" y="68"/>
                  <a:pt x="167" y="55"/>
                  <a:pt x="148" y="55"/>
                </a:cubicBezTo>
                <a:cubicBezTo>
                  <a:pt x="148" y="55"/>
                  <a:pt x="148" y="55"/>
                  <a:pt x="148" y="55"/>
                </a:cubicBezTo>
                <a:cubicBezTo>
                  <a:pt x="144" y="39"/>
                  <a:pt x="131" y="29"/>
                  <a:pt x="115" y="29"/>
                </a:cubicBezTo>
                <a:cubicBezTo>
                  <a:pt x="110" y="29"/>
                  <a:pt x="105" y="30"/>
                  <a:pt x="100" y="32"/>
                </a:cubicBezTo>
                <a:cubicBezTo>
                  <a:pt x="94" y="13"/>
                  <a:pt x="77" y="0"/>
                  <a:pt x="56" y="0"/>
                </a:cubicBezTo>
                <a:cubicBezTo>
                  <a:pt x="41" y="0"/>
                  <a:pt x="27" y="7"/>
                  <a:pt x="19" y="19"/>
                </a:cubicBezTo>
                <a:cubicBezTo>
                  <a:pt x="14" y="17"/>
                  <a:pt x="9" y="16"/>
                  <a:pt x="4" y="16"/>
                </a:cubicBezTo>
                <a:cubicBezTo>
                  <a:pt x="2" y="16"/>
                  <a:pt x="1" y="16"/>
                  <a:pt x="0" y="16"/>
                </a:cubicBezTo>
                <a:cubicBezTo>
                  <a:pt x="20" y="39"/>
                  <a:pt x="38" y="63"/>
                  <a:pt x="51" y="9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0" name="Freeform 16"/>
          <p:cNvSpPr>
            <a:spLocks/>
          </p:cNvSpPr>
          <p:nvPr/>
        </p:nvSpPr>
        <p:spPr bwMode="auto">
          <a:xfrm>
            <a:off x="8709025" y="3097213"/>
            <a:ext cx="454025" cy="627062"/>
          </a:xfrm>
          <a:custGeom>
            <a:avLst/>
            <a:gdLst>
              <a:gd name="T0" fmla="*/ 119 w 168"/>
              <a:gd name="T1" fmla="*/ 92 h 232"/>
              <a:gd name="T2" fmla="*/ 119 w 168"/>
              <a:gd name="T3" fmla="*/ 92 h 232"/>
              <a:gd name="T4" fmla="*/ 70 w 168"/>
              <a:gd name="T5" fmla="*/ 47 h 232"/>
              <a:gd name="T6" fmla="*/ 47 w 168"/>
              <a:gd name="T7" fmla="*/ 53 h 232"/>
              <a:gd name="T8" fmla="*/ 0 w 168"/>
              <a:gd name="T9" fmla="*/ 0 h 232"/>
              <a:gd name="T10" fmla="*/ 80 w 168"/>
              <a:gd name="T11" fmla="*/ 198 h 232"/>
              <a:gd name="T12" fmla="*/ 78 w 168"/>
              <a:gd name="T13" fmla="*/ 232 h 232"/>
              <a:gd name="T14" fmla="*/ 113 w 168"/>
              <a:gd name="T15" fmla="*/ 200 h 232"/>
              <a:gd name="T16" fmla="*/ 119 w 168"/>
              <a:gd name="T17" fmla="*/ 200 h 232"/>
              <a:gd name="T18" fmla="*/ 168 w 168"/>
              <a:gd name="T19" fmla="*/ 146 h 232"/>
              <a:gd name="T20" fmla="*/ 119 w 168"/>
              <a:gd name="T21" fmla="*/ 9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8" h="232">
                <a:moveTo>
                  <a:pt x="119" y="92"/>
                </a:moveTo>
                <a:cubicBezTo>
                  <a:pt x="119" y="92"/>
                  <a:pt x="119" y="92"/>
                  <a:pt x="119" y="92"/>
                </a:cubicBezTo>
                <a:cubicBezTo>
                  <a:pt x="113" y="56"/>
                  <a:pt x="93" y="47"/>
                  <a:pt x="70" y="47"/>
                </a:cubicBezTo>
                <a:cubicBezTo>
                  <a:pt x="62" y="47"/>
                  <a:pt x="54" y="48"/>
                  <a:pt x="47" y="53"/>
                </a:cubicBezTo>
                <a:cubicBezTo>
                  <a:pt x="40" y="27"/>
                  <a:pt x="22" y="7"/>
                  <a:pt x="0" y="0"/>
                </a:cubicBezTo>
                <a:cubicBezTo>
                  <a:pt x="50" y="51"/>
                  <a:pt x="80" y="121"/>
                  <a:pt x="80" y="198"/>
                </a:cubicBezTo>
                <a:cubicBezTo>
                  <a:pt x="80" y="209"/>
                  <a:pt x="80" y="221"/>
                  <a:pt x="78" y="232"/>
                </a:cubicBezTo>
                <a:cubicBezTo>
                  <a:pt x="94" y="228"/>
                  <a:pt x="107" y="216"/>
                  <a:pt x="113" y="200"/>
                </a:cubicBezTo>
                <a:cubicBezTo>
                  <a:pt x="115" y="200"/>
                  <a:pt x="117" y="200"/>
                  <a:pt x="119" y="200"/>
                </a:cubicBezTo>
                <a:cubicBezTo>
                  <a:pt x="146" y="200"/>
                  <a:pt x="168" y="177"/>
                  <a:pt x="168" y="146"/>
                </a:cubicBezTo>
                <a:cubicBezTo>
                  <a:pt x="168" y="115"/>
                  <a:pt x="146" y="92"/>
                  <a:pt x="119" y="92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1" name="Freeform 17"/>
          <p:cNvSpPr>
            <a:spLocks/>
          </p:cNvSpPr>
          <p:nvPr/>
        </p:nvSpPr>
        <p:spPr bwMode="auto">
          <a:xfrm>
            <a:off x="8004175" y="3935413"/>
            <a:ext cx="1354138" cy="812800"/>
          </a:xfrm>
          <a:custGeom>
            <a:avLst/>
            <a:gdLst>
              <a:gd name="T0" fmla="*/ 428 w 501"/>
              <a:gd name="T1" fmla="*/ 54 h 301"/>
              <a:gd name="T2" fmla="*/ 428 w 501"/>
              <a:gd name="T3" fmla="*/ 54 h 301"/>
              <a:gd name="T4" fmla="*/ 355 w 501"/>
              <a:gd name="T5" fmla="*/ 0 h 301"/>
              <a:gd name="T6" fmla="*/ 321 w 501"/>
              <a:gd name="T7" fmla="*/ 9 h 301"/>
              <a:gd name="T8" fmla="*/ 318 w 501"/>
              <a:gd name="T9" fmla="*/ 1 h 301"/>
              <a:gd name="T10" fmla="*/ 56 w 501"/>
              <a:gd name="T11" fmla="*/ 173 h 301"/>
              <a:gd name="T12" fmla="*/ 30 w 501"/>
              <a:gd name="T13" fmla="*/ 172 h 301"/>
              <a:gd name="T14" fmla="*/ 0 w 501"/>
              <a:gd name="T15" fmla="*/ 220 h 301"/>
              <a:gd name="T16" fmla="*/ 20 w 501"/>
              <a:gd name="T17" fmla="*/ 222 h 301"/>
              <a:gd name="T18" fmla="*/ 36 w 501"/>
              <a:gd name="T19" fmla="*/ 221 h 301"/>
              <a:gd name="T20" fmla="*/ 123 w 501"/>
              <a:gd name="T21" fmla="*/ 277 h 301"/>
              <a:gd name="T22" fmla="*/ 156 w 501"/>
              <a:gd name="T23" fmla="*/ 271 h 301"/>
              <a:gd name="T24" fmla="*/ 239 w 501"/>
              <a:gd name="T25" fmla="*/ 301 h 301"/>
              <a:gd name="T26" fmla="*/ 348 w 501"/>
              <a:gd name="T27" fmla="*/ 242 h 301"/>
              <a:gd name="T28" fmla="*/ 354 w 501"/>
              <a:gd name="T29" fmla="*/ 242 h 301"/>
              <a:gd name="T30" fmla="*/ 419 w 501"/>
              <a:gd name="T31" fmla="*/ 200 h 301"/>
              <a:gd name="T32" fmla="*/ 428 w 501"/>
              <a:gd name="T33" fmla="*/ 201 h 301"/>
              <a:gd name="T34" fmla="*/ 501 w 501"/>
              <a:gd name="T35" fmla="*/ 127 h 301"/>
              <a:gd name="T36" fmla="*/ 428 w 501"/>
              <a:gd name="T37" fmla="*/ 54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01" h="301">
                <a:moveTo>
                  <a:pt x="428" y="54"/>
                </a:moveTo>
                <a:cubicBezTo>
                  <a:pt x="428" y="54"/>
                  <a:pt x="428" y="54"/>
                  <a:pt x="428" y="54"/>
                </a:cubicBezTo>
                <a:cubicBezTo>
                  <a:pt x="419" y="22"/>
                  <a:pt x="390" y="0"/>
                  <a:pt x="355" y="0"/>
                </a:cubicBezTo>
                <a:cubicBezTo>
                  <a:pt x="343" y="0"/>
                  <a:pt x="331" y="4"/>
                  <a:pt x="321" y="9"/>
                </a:cubicBezTo>
                <a:cubicBezTo>
                  <a:pt x="320" y="6"/>
                  <a:pt x="319" y="4"/>
                  <a:pt x="318" y="1"/>
                </a:cubicBezTo>
                <a:cubicBezTo>
                  <a:pt x="274" y="102"/>
                  <a:pt x="173" y="173"/>
                  <a:pt x="56" y="173"/>
                </a:cubicBezTo>
                <a:cubicBezTo>
                  <a:pt x="48" y="173"/>
                  <a:pt x="39" y="173"/>
                  <a:pt x="30" y="172"/>
                </a:cubicBezTo>
                <a:cubicBezTo>
                  <a:pt x="22" y="189"/>
                  <a:pt x="12" y="205"/>
                  <a:pt x="0" y="220"/>
                </a:cubicBezTo>
                <a:cubicBezTo>
                  <a:pt x="6" y="222"/>
                  <a:pt x="13" y="222"/>
                  <a:pt x="20" y="222"/>
                </a:cubicBezTo>
                <a:cubicBezTo>
                  <a:pt x="25" y="222"/>
                  <a:pt x="31" y="222"/>
                  <a:pt x="36" y="221"/>
                </a:cubicBezTo>
                <a:cubicBezTo>
                  <a:pt x="51" y="254"/>
                  <a:pt x="85" y="277"/>
                  <a:pt x="123" y="277"/>
                </a:cubicBezTo>
                <a:cubicBezTo>
                  <a:pt x="135" y="277"/>
                  <a:pt x="146" y="275"/>
                  <a:pt x="156" y="271"/>
                </a:cubicBezTo>
                <a:cubicBezTo>
                  <a:pt x="179" y="290"/>
                  <a:pt x="207" y="301"/>
                  <a:pt x="239" y="301"/>
                </a:cubicBezTo>
                <a:cubicBezTo>
                  <a:pt x="285" y="301"/>
                  <a:pt x="325" y="277"/>
                  <a:pt x="348" y="242"/>
                </a:cubicBezTo>
                <a:cubicBezTo>
                  <a:pt x="350" y="242"/>
                  <a:pt x="352" y="242"/>
                  <a:pt x="354" y="242"/>
                </a:cubicBezTo>
                <a:cubicBezTo>
                  <a:pt x="383" y="242"/>
                  <a:pt x="408" y="225"/>
                  <a:pt x="419" y="200"/>
                </a:cubicBezTo>
                <a:cubicBezTo>
                  <a:pt x="422" y="201"/>
                  <a:pt x="425" y="201"/>
                  <a:pt x="428" y="201"/>
                </a:cubicBezTo>
                <a:cubicBezTo>
                  <a:pt x="468" y="201"/>
                  <a:pt x="501" y="168"/>
                  <a:pt x="501" y="127"/>
                </a:cubicBezTo>
                <a:cubicBezTo>
                  <a:pt x="501" y="87"/>
                  <a:pt x="468" y="54"/>
                  <a:pt x="428" y="54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2" name="Freeform 18"/>
          <p:cNvSpPr>
            <a:spLocks/>
          </p:cNvSpPr>
          <p:nvPr/>
        </p:nvSpPr>
        <p:spPr bwMode="auto">
          <a:xfrm>
            <a:off x="5108575" y="5124450"/>
            <a:ext cx="677863" cy="358775"/>
          </a:xfrm>
          <a:custGeom>
            <a:avLst/>
            <a:gdLst>
              <a:gd name="T0" fmla="*/ 104 w 251"/>
              <a:gd name="T1" fmla="*/ 0 h 133"/>
              <a:gd name="T2" fmla="*/ 2 w 251"/>
              <a:gd name="T3" fmla="*/ 19 h 133"/>
              <a:gd name="T4" fmla="*/ 0 w 251"/>
              <a:gd name="T5" fmla="*/ 35 h 133"/>
              <a:gd name="T6" fmla="*/ 44 w 251"/>
              <a:gd name="T7" fmla="*/ 85 h 133"/>
              <a:gd name="T8" fmla="*/ 53 w 251"/>
              <a:gd name="T9" fmla="*/ 84 h 133"/>
              <a:gd name="T10" fmla="*/ 99 w 251"/>
              <a:gd name="T11" fmla="*/ 118 h 133"/>
              <a:gd name="T12" fmla="*/ 116 w 251"/>
              <a:gd name="T13" fmla="*/ 115 h 133"/>
              <a:gd name="T14" fmla="*/ 160 w 251"/>
              <a:gd name="T15" fmla="*/ 133 h 133"/>
              <a:gd name="T16" fmla="*/ 218 w 251"/>
              <a:gd name="T17" fmla="*/ 97 h 133"/>
              <a:gd name="T18" fmla="*/ 221 w 251"/>
              <a:gd name="T19" fmla="*/ 97 h 133"/>
              <a:gd name="T20" fmla="*/ 251 w 251"/>
              <a:gd name="T21" fmla="*/ 81 h 133"/>
              <a:gd name="T22" fmla="*/ 104 w 251"/>
              <a:gd name="T23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1" h="133">
                <a:moveTo>
                  <a:pt x="104" y="0"/>
                </a:moveTo>
                <a:cubicBezTo>
                  <a:pt x="71" y="11"/>
                  <a:pt x="37" y="17"/>
                  <a:pt x="2" y="19"/>
                </a:cubicBezTo>
                <a:cubicBezTo>
                  <a:pt x="1" y="24"/>
                  <a:pt x="0" y="29"/>
                  <a:pt x="0" y="35"/>
                </a:cubicBezTo>
                <a:cubicBezTo>
                  <a:pt x="0" y="62"/>
                  <a:pt x="20" y="85"/>
                  <a:pt x="44" y="85"/>
                </a:cubicBezTo>
                <a:cubicBezTo>
                  <a:pt x="47" y="85"/>
                  <a:pt x="50" y="85"/>
                  <a:pt x="53" y="84"/>
                </a:cubicBezTo>
                <a:cubicBezTo>
                  <a:pt x="61" y="104"/>
                  <a:pt x="78" y="118"/>
                  <a:pt x="99" y="118"/>
                </a:cubicBezTo>
                <a:cubicBezTo>
                  <a:pt x="105" y="118"/>
                  <a:pt x="111" y="117"/>
                  <a:pt x="116" y="115"/>
                </a:cubicBezTo>
                <a:cubicBezTo>
                  <a:pt x="128" y="126"/>
                  <a:pt x="143" y="133"/>
                  <a:pt x="160" y="133"/>
                </a:cubicBezTo>
                <a:cubicBezTo>
                  <a:pt x="184" y="133"/>
                  <a:pt x="206" y="119"/>
                  <a:pt x="218" y="97"/>
                </a:cubicBezTo>
                <a:cubicBezTo>
                  <a:pt x="219" y="97"/>
                  <a:pt x="220" y="97"/>
                  <a:pt x="221" y="97"/>
                </a:cubicBezTo>
                <a:cubicBezTo>
                  <a:pt x="233" y="97"/>
                  <a:pt x="244" y="91"/>
                  <a:pt x="251" y="81"/>
                </a:cubicBezTo>
                <a:cubicBezTo>
                  <a:pt x="198" y="62"/>
                  <a:pt x="148" y="35"/>
                  <a:pt x="104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3" name="Freeform 19"/>
          <p:cNvSpPr>
            <a:spLocks/>
          </p:cNvSpPr>
          <p:nvPr/>
        </p:nvSpPr>
        <p:spPr bwMode="auto">
          <a:xfrm>
            <a:off x="4203700" y="4837113"/>
            <a:ext cx="1212850" cy="554037"/>
          </a:xfrm>
          <a:custGeom>
            <a:avLst/>
            <a:gdLst>
              <a:gd name="T0" fmla="*/ 439 w 449"/>
              <a:gd name="T1" fmla="*/ 106 h 205"/>
              <a:gd name="T2" fmla="*/ 319 w 449"/>
              <a:gd name="T3" fmla="*/ 125 h 205"/>
              <a:gd name="T4" fmla="*/ 41 w 449"/>
              <a:gd name="T5" fmla="*/ 0 h 205"/>
              <a:gd name="T6" fmla="*/ 0 w 449"/>
              <a:gd name="T7" fmla="*/ 65 h 205"/>
              <a:gd name="T8" fmla="*/ 72 w 449"/>
              <a:gd name="T9" fmla="*/ 137 h 205"/>
              <a:gd name="T10" fmla="*/ 87 w 449"/>
              <a:gd name="T11" fmla="*/ 135 h 205"/>
              <a:gd name="T12" fmla="*/ 163 w 449"/>
              <a:gd name="T13" fmla="*/ 184 h 205"/>
              <a:gd name="T14" fmla="*/ 191 w 449"/>
              <a:gd name="T15" fmla="*/ 179 h 205"/>
              <a:gd name="T16" fmla="*/ 263 w 449"/>
              <a:gd name="T17" fmla="*/ 205 h 205"/>
              <a:gd name="T18" fmla="*/ 359 w 449"/>
              <a:gd name="T19" fmla="*/ 154 h 205"/>
              <a:gd name="T20" fmla="*/ 363 w 449"/>
              <a:gd name="T21" fmla="*/ 154 h 205"/>
              <a:gd name="T22" fmla="*/ 421 w 449"/>
              <a:gd name="T23" fmla="*/ 117 h 205"/>
              <a:gd name="T24" fmla="*/ 428 w 449"/>
              <a:gd name="T25" fmla="*/ 118 h 205"/>
              <a:gd name="T26" fmla="*/ 449 w 449"/>
              <a:gd name="T27" fmla="*/ 114 h 205"/>
              <a:gd name="T28" fmla="*/ 439 w 449"/>
              <a:gd name="T29" fmla="*/ 106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49" h="205">
                <a:moveTo>
                  <a:pt x="439" y="106"/>
                </a:moveTo>
                <a:cubicBezTo>
                  <a:pt x="400" y="119"/>
                  <a:pt x="360" y="125"/>
                  <a:pt x="319" y="125"/>
                </a:cubicBezTo>
                <a:cubicBezTo>
                  <a:pt x="211" y="125"/>
                  <a:pt x="110" y="79"/>
                  <a:pt x="41" y="0"/>
                </a:cubicBezTo>
                <a:cubicBezTo>
                  <a:pt x="17" y="12"/>
                  <a:pt x="0" y="36"/>
                  <a:pt x="0" y="65"/>
                </a:cubicBezTo>
                <a:cubicBezTo>
                  <a:pt x="0" y="104"/>
                  <a:pt x="32" y="137"/>
                  <a:pt x="72" y="137"/>
                </a:cubicBezTo>
                <a:cubicBezTo>
                  <a:pt x="77" y="137"/>
                  <a:pt x="82" y="136"/>
                  <a:pt x="87" y="135"/>
                </a:cubicBezTo>
                <a:cubicBezTo>
                  <a:pt x="100" y="164"/>
                  <a:pt x="129" y="184"/>
                  <a:pt x="163" y="184"/>
                </a:cubicBezTo>
                <a:cubicBezTo>
                  <a:pt x="173" y="184"/>
                  <a:pt x="182" y="182"/>
                  <a:pt x="191" y="179"/>
                </a:cubicBezTo>
                <a:cubicBezTo>
                  <a:pt x="211" y="195"/>
                  <a:pt x="236" y="205"/>
                  <a:pt x="263" y="205"/>
                </a:cubicBezTo>
                <a:cubicBezTo>
                  <a:pt x="303" y="205"/>
                  <a:pt x="338" y="184"/>
                  <a:pt x="359" y="154"/>
                </a:cubicBezTo>
                <a:cubicBezTo>
                  <a:pt x="360" y="154"/>
                  <a:pt x="362" y="154"/>
                  <a:pt x="363" y="154"/>
                </a:cubicBezTo>
                <a:cubicBezTo>
                  <a:pt x="389" y="154"/>
                  <a:pt x="411" y="139"/>
                  <a:pt x="421" y="117"/>
                </a:cubicBezTo>
                <a:cubicBezTo>
                  <a:pt x="423" y="117"/>
                  <a:pt x="426" y="118"/>
                  <a:pt x="428" y="118"/>
                </a:cubicBezTo>
                <a:cubicBezTo>
                  <a:pt x="436" y="118"/>
                  <a:pt x="443" y="116"/>
                  <a:pt x="449" y="114"/>
                </a:cubicBezTo>
                <a:cubicBezTo>
                  <a:pt x="446" y="111"/>
                  <a:pt x="442" y="108"/>
                  <a:pt x="439" y="106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4" name="Freeform 20"/>
          <p:cNvSpPr>
            <a:spLocks/>
          </p:cNvSpPr>
          <p:nvPr/>
        </p:nvSpPr>
        <p:spPr bwMode="auto">
          <a:xfrm>
            <a:off x="3808413" y="4605338"/>
            <a:ext cx="804863" cy="477837"/>
          </a:xfrm>
          <a:custGeom>
            <a:avLst/>
            <a:gdLst>
              <a:gd name="T0" fmla="*/ 130 w 298"/>
              <a:gd name="T1" fmla="*/ 2 h 177"/>
              <a:gd name="T2" fmla="*/ 75 w 298"/>
              <a:gd name="T3" fmla="*/ 7 h 177"/>
              <a:gd name="T4" fmla="*/ 10 w 298"/>
              <a:gd name="T5" fmla="*/ 0 h 177"/>
              <a:gd name="T6" fmla="*/ 0 w 298"/>
              <a:gd name="T7" fmla="*/ 37 h 177"/>
              <a:gd name="T8" fmla="*/ 72 w 298"/>
              <a:gd name="T9" fmla="*/ 109 h 177"/>
              <a:gd name="T10" fmla="*/ 87 w 298"/>
              <a:gd name="T11" fmla="*/ 107 h 177"/>
              <a:gd name="T12" fmla="*/ 163 w 298"/>
              <a:gd name="T13" fmla="*/ 156 h 177"/>
              <a:gd name="T14" fmla="*/ 191 w 298"/>
              <a:gd name="T15" fmla="*/ 151 h 177"/>
              <a:gd name="T16" fmla="*/ 263 w 298"/>
              <a:gd name="T17" fmla="*/ 177 h 177"/>
              <a:gd name="T18" fmla="*/ 298 w 298"/>
              <a:gd name="T19" fmla="*/ 172 h 177"/>
              <a:gd name="T20" fmla="*/ 130 w 298"/>
              <a:gd name="T21" fmla="*/ 2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8" h="177">
                <a:moveTo>
                  <a:pt x="130" y="2"/>
                </a:moveTo>
                <a:cubicBezTo>
                  <a:pt x="112" y="5"/>
                  <a:pt x="94" y="7"/>
                  <a:pt x="75" y="7"/>
                </a:cubicBezTo>
                <a:cubicBezTo>
                  <a:pt x="53" y="7"/>
                  <a:pt x="31" y="5"/>
                  <a:pt x="10" y="0"/>
                </a:cubicBezTo>
                <a:cubicBezTo>
                  <a:pt x="4" y="11"/>
                  <a:pt x="0" y="24"/>
                  <a:pt x="0" y="37"/>
                </a:cubicBezTo>
                <a:cubicBezTo>
                  <a:pt x="0" y="76"/>
                  <a:pt x="32" y="109"/>
                  <a:pt x="72" y="109"/>
                </a:cubicBezTo>
                <a:cubicBezTo>
                  <a:pt x="77" y="109"/>
                  <a:pt x="82" y="108"/>
                  <a:pt x="87" y="107"/>
                </a:cubicBezTo>
                <a:cubicBezTo>
                  <a:pt x="100" y="136"/>
                  <a:pt x="129" y="156"/>
                  <a:pt x="163" y="156"/>
                </a:cubicBezTo>
                <a:cubicBezTo>
                  <a:pt x="173" y="156"/>
                  <a:pt x="182" y="154"/>
                  <a:pt x="191" y="151"/>
                </a:cubicBezTo>
                <a:cubicBezTo>
                  <a:pt x="211" y="167"/>
                  <a:pt x="236" y="177"/>
                  <a:pt x="263" y="177"/>
                </a:cubicBezTo>
                <a:cubicBezTo>
                  <a:pt x="275" y="177"/>
                  <a:pt x="287" y="175"/>
                  <a:pt x="298" y="172"/>
                </a:cubicBezTo>
                <a:cubicBezTo>
                  <a:pt x="226" y="135"/>
                  <a:pt x="167" y="77"/>
                  <a:pt x="130" y="2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5" name="Freeform 21"/>
          <p:cNvSpPr>
            <a:spLocks/>
          </p:cNvSpPr>
          <p:nvPr/>
        </p:nvSpPr>
        <p:spPr bwMode="auto">
          <a:xfrm>
            <a:off x="2819400" y="3729038"/>
            <a:ext cx="1162050" cy="949325"/>
          </a:xfrm>
          <a:custGeom>
            <a:avLst/>
            <a:gdLst>
              <a:gd name="T0" fmla="*/ 121 w 430"/>
              <a:gd name="T1" fmla="*/ 11 h 351"/>
              <a:gd name="T2" fmla="*/ 121 w 430"/>
              <a:gd name="T3" fmla="*/ 0 h 351"/>
              <a:gd name="T4" fmla="*/ 84 w 430"/>
              <a:gd name="T5" fmla="*/ 66 h 351"/>
              <a:gd name="T6" fmla="*/ 0 w 430"/>
              <a:gd name="T7" fmla="*/ 162 h 351"/>
              <a:gd name="T8" fmla="*/ 97 w 430"/>
              <a:gd name="T9" fmla="*/ 258 h 351"/>
              <a:gd name="T10" fmla="*/ 116 w 430"/>
              <a:gd name="T11" fmla="*/ 256 h 351"/>
              <a:gd name="T12" fmla="*/ 219 w 430"/>
              <a:gd name="T13" fmla="*/ 322 h 351"/>
              <a:gd name="T14" fmla="*/ 257 w 430"/>
              <a:gd name="T15" fmla="*/ 316 h 351"/>
              <a:gd name="T16" fmla="*/ 355 w 430"/>
              <a:gd name="T17" fmla="*/ 351 h 351"/>
              <a:gd name="T18" fmla="*/ 430 w 430"/>
              <a:gd name="T19" fmla="*/ 331 h 351"/>
              <a:gd name="T20" fmla="*/ 121 w 430"/>
              <a:gd name="T21" fmla="*/ 1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30" h="351">
                <a:moveTo>
                  <a:pt x="121" y="11"/>
                </a:moveTo>
                <a:cubicBezTo>
                  <a:pt x="121" y="7"/>
                  <a:pt x="121" y="4"/>
                  <a:pt x="121" y="0"/>
                </a:cubicBezTo>
                <a:cubicBezTo>
                  <a:pt x="102" y="17"/>
                  <a:pt x="89" y="40"/>
                  <a:pt x="84" y="66"/>
                </a:cubicBezTo>
                <a:cubicBezTo>
                  <a:pt x="37" y="72"/>
                  <a:pt x="0" y="113"/>
                  <a:pt x="0" y="162"/>
                </a:cubicBezTo>
                <a:cubicBezTo>
                  <a:pt x="0" y="215"/>
                  <a:pt x="44" y="258"/>
                  <a:pt x="97" y="258"/>
                </a:cubicBezTo>
                <a:cubicBezTo>
                  <a:pt x="104" y="258"/>
                  <a:pt x="110" y="258"/>
                  <a:pt x="116" y="256"/>
                </a:cubicBezTo>
                <a:cubicBezTo>
                  <a:pt x="134" y="295"/>
                  <a:pt x="173" y="322"/>
                  <a:pt x="219" y="322"/>
                </a:cubicBezTo>
                <a:cubicBezTo>
                  <a:pt x="232" y="322"/>
                  <a:pt x="245" y="320"/>
                  <a:pt x="257" y="316"/>
                </a:cubicBezTo>
                <a:cubicBezTo>
                  <a:pt x="284" y="338"/>
                  <a:pt x="318" y="351"/>
                  <a:pt x="355" y="351"/>
                </a:cubicBezTo>
                <a:cubicBezTo>
                  <a:pt x="382" y="351"/>
                  <a:pt x="408" y="343"/>
                  <a:pt x="430" y="331"/>
                </a:cubicBezTo>
                <a:cubicBezTo>
                  <a:pt x="259" y="325"/>
                  <a:pt x="121" y="184"/>
                  <a:pt x="121" y="11"/>
                </a:cubicBezTo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6" name="Freeform 22"/>
          <p:cNvSpPr>
            <a:spLocks/>
          </p:cNvSpPr>
          <p:nvPr/>
        </p:nvSpPr>
        <p:spPr bwMode="auto">
          <a:xfrm>
            <a:off x="3824288" y="2905125"/>
            <a:ext cx="44450" cy="9525"/>
          </a:xfrm>
          <a:custGeom>
            <a:avLst/>
            <a:gdLst>
              <a:gd name="T0" fmla="*/ 16 w 16"/>
              <a:gd name="T1" fmla="*/ 0 h 3"/>
              <a:gd name="T2" fmla="*/ 0 w 16"/>
              <a:gd name="T3" fmla="*/ 3 h 3"/>
              <a:gd name="T4" fmla="*/ 16 w 16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3">
                <a:moveTo>
                  <a:pt x="16" y="0"/>
                </a:moveTo>
                <a:cubicBezTo>
                  <a:pt x="10" y="0"/>
                  <a:pt x="5" y="1"/>
                  <a:pt x="0" y="3"/>
                </a:cubicBezTo>
                <a:cubicBezTo>
                  <a:pt x="5" y="2"/>
                  <a:pt x="11" y="1"/>
                  <a:pt x="16" y="0"/>
                </a:cubicBezTo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7" name="Freeform 23"/>
          <p:cNvSpPr>
            <a:spLocks noEditPoints="1"/>
          </p:cNvSpPr>
          <p:nvPr/>
        </p:nvSpPr>
        <p:spPr bwMode="auto">
          <a:xfrm>
            <a:off x="2679700" y="2649538"/>
            <a:ext cx="1109663" cy="1320800"/>
          </a:xfrm>
          <a:custGeom>
            <a:avLst/>
            <a:gdLst>
              <a:gd name="T0" fmla="*/ 173 w 411"/>
              <a:gd name="T1" fmla="*/ 412 h 489"/>
              <a:gd name="T2" fmla="*/ 182 w 411"/>
              <a:gd name="T3" fmla="*/ 489 h 489"/>
              <a:gd name="T4" fmla="*/ 182 w 411"/>
              <a:gd name="T5" fmla="*/ 489 h 489"/>
              <a:gd name="T6" fmla="*/ 173 w 411"/>
              <a:gd name="T7" fmla="*/ 412 h 489"/>
              <a:gd name="T8" fmla="*/ 173 w 411"/>
              <a:gd name="T9" fmla="*/ 412 h 489"/>
              <a:gd name="T10" fmla="*/ 173 w 411"/>
              <a:gd name="T11" fmla="*/ 412 h 489"/>
              <a:gd name="T12" fmla="*/ 173 w 411"/>
              <a:gd name="T13" fmla="*/ 412 h 489"/>
              <a:gd name="T14" fmla="*/ 173 w 411"/>
              <a:gd name="T15" fmla="*/ 411 h 489"/>
              <a:gd name="T16" fmla="*/ 173 w 411"/>
              <a:gd name="T17" fmla="*/ 412 h 489"/>
              <a:gd name="T18" fmla="*/ 173 w 411"/>
              <a:gd name="T19" fmla="*/ 411 h 489"/>
              <a:gd name="T20" fmla="*/ 173 w 411"/>
              <a:gd name="T21" fmla="*/ 411 h 489"/>
              <a:gd name="T22" fmla="*/ 173 w 411"/>
              <a:gd name="T23" fmla="*/ 411 h 489"/>
              <a:gd name="T24" fmla="*/ 173 w 411"/>
              <a:gd name="T25" fmla="*/ 411 h 489"/>
              <a:gd name="T26" fmla="*/ 173 w 411"/>
              <a:gd name="T27" fmla="*/ 411 h 489"/>
              <a:gd name="T28" fmla="*/ 308 w 411"/>
              <a:gd name="T29" fmla="*/ 0 h 489"/>
              <a:gd name="T30" fmla="*/ 219 w 411"/>
              <a:gd name="T31" fmla="*/ 63 h 489"/>
              <a:gd name="T32" fmla="*/ 183 w 411"/>
              <a:gd name="T33" fmla="*/ 54 h 489"/>
              <a:gd name="T34" fmla="*/ 77 w 411"/>
              <a:gd name="T35" fmla="*/ 174 h 489"/>
              <a:gd name="T36" fmla="*/ 0 w 411"/>
              <a:gd name="T37" fmla="*/ 292 h 489"/>
              <a:gd name="T38" fmla="*/ 88 w 411"/>
              <a:gd name="T39" fmla="*/ 412 h 489"/>
              <a:gd name="T40" fmla="*/ 106 w 411"/>
              <a:gd name="T41" fmla="*/ 409 h 489"/>
              <a:gd name="T42" fmla="*/ 137 w 411"/>
              <a:gd name="T43" fmla="*/ 462 h 489"/>
              <a:gd name="T44" fmla="*/ 173 w 411"/>
              <a:gd name="T45" fmla="*/ 400 h 489"/>
              <a:gd name="T46" fmla="*/ 411 w 411"/>
              <a:gd name="T47" fmla="*/ 101 h 489"/>
              <a:gd name="T48" fmla="*/ 308 w 411"/>
              <a:gd name="T49" fmla="*/ 0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1" h="489">
                <a:moveTo>
                  <a:pt x="173" y="412"/>
                </a:moveTo>
                <a:cubicBezTo>
                  <a:pt x="173" y="439"/>
                  <a:pt x="176" y="464"/>
                  <a:pt x="182" y="489"/>
                </a:cubicBezTo>
                <a:cubicBezTo>
                  <a:pt x="182" y="489"/>
                  <a:pt x="182" y="489"/>
                  <a:pt x="182" y="489"/>
                </a:cubicBezTo>
                <a:cubicBezTo>
                  <a:pt x="176" y="464"/>
                  <a:pt x="173" y="439"/>
                  <a:pt x="173" y="412"/>
                </a:cubicBezTo>
                <a:moveTo>
                  <a:pt x="173" y="412"/>
                </a:moveTo>
                <a:cubicBezTo>
                  <a:pt x="173" y="412"/>
                  <a:pt x="173" y="412"/>
                  <a:pt x="173" y="412"/>
                </a:cubicBezTo>
                <a:cubicBezTo>
                  <a:pt x="173" y="412"/>
                  <a:pt x="173" y="412"/>
                  <a:pt x="173" y="412"/>
                </a:cubicBezTo>
                <a:moveTo>
                  <a:pt x="173" y="411"/>
                </a:moveTo>
                <a:cubicBezTo>
                  <a:pt x="173" y="411"/>
                  <a:pt x="173" y="412"/>
                  <a:pt x="173" y="412"/>
                </a:cubicBezTo>
                <a:cubicBezTo>
                  <a:pt x="173" y="412"/>
                  <a:pt x="173" y="411"/>
                  <a:pt x="173" y="411"/>
                </a:cubicBezTo>
                <a:moveTo>
                  <a:pt x="173" y="411"/>
                </a:moveTo>
                <a:cubicBezTo>
                  <a:pt x="173" y="411"/>
                  <a:pt x="173" y="411"/>
                  <a:pt x="173" y="411"/>
                </a:cubicBezTo>
                <a:cubicBezTo>
                  <a:pt x="173" y="411"/>
                  <a:pt x="173" y="411"/>
                  <a:pt x="173" y="411"/>
                </a:cubicBezTo>
                <a:cubicBezTo>
                  <a:pt x="173" y="411"/>
                  <a:pt x="173" y="411"/>
                  <a:pt x="173" y="411"/>
                </a:cubicBezTo>
                <a:moveTo>
                  <a:pt x="308" y="0"/>
                </a:moveTo>
                <a:cubicBezTo>
                  <a:pt x="271" y="0"/>
                  <a:pt x="239" y="24"/>
                  <a:pt x="219" y="63"/>
                </a:cubicBezTo>
                <a:cubicBezTo>
                  <a:pt x="208" y="57"/>
                  <a:pt x="196" y="54"/>
                  <a:pt x="183" y="54"/>
                </a:cubicBezTo>
                <a:cubicBezTo>
                  <a:pt x="130" y="54"/>
                  <a:pt x="86" y="106"/>
                  <a:pt x="77" y="174"/>
                </a:cubicBezTo>
                <a:cubicBezTo>
                  <a:pt x="34" y="182"/>
                  <a:pt x="0" y="232"/>
                  <a:pt x="0" y="292"/>
                </a:cubicBezTo>
                <a:cubicBezTo>
                  <a:pt x="0" y="358"/>
                  <a:pt x="40" y="412"/>
                  <a:pt x="88" y="412"/>
                </a:cubicBezTo>
                <a:cubicBezTo>
                  <a:pt x="95" y="412"/>
                  <a:pt x="100" y="411"/>
                  <a:pt x="106" y="409"/>
                </a:cubicBezTo>
                <a:cubicBezTo>
                  <a:pt x="113" y="430"/>
                  <a:pt x="124" y="448"/>
                  <a:pt x="137" y="462"/>
                </a:cubicBezTo>
                <a:cubicBezTo>
                  <a:pt x="142" y="438"/>
                  <a:pt x="155" y="417"/>
                  <a:pt x="173" y="400"/>
                </a:cubicBezTo>
                <a:cubicBezTo>
                  <a:pt x="177" y="258"/>
                  <a:pt x="276" y="137"/>
                  <a:pt x="411" y="101"/>
                </a:cubicBezTo>
                <a:cubicBezTo>
                  <a:pt x="396" y="43"/>
                  <a:pt x="356" y="0"/>
                  <a:pt x="308" y="0"/>
                </a:cubicBezTo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8" name="Freeform 24"/>
          <p:cNvSpPr>
            <a:spLocks/>
          </p:cNvSpPr>
          <p:nvPr/>
        </p:nvSpPr>
        <p:spPr bwMode="auto">
          <a:xfrm>
            <a:off x="3049588" y="3729038"/>
            <a:ext cx="122238" cy="241300"/>
          </a:xfrm>
          <a:custGeom>
            <a:avLst/>
            <a:gdLst>
              <a:gd name="T0" fmla="*/ 36 w 45"/>
              <a:gd name="T1" fmla="*/ 0 h 89"/>
              <a:gd name="T2" fmla="*/ 0 w 45"/>
              <a:gd name="T3" fmla="*/ 62 h 89"/>
              <a:gd name="T4" fmla="*/ 45 w 45"/>
              <a:gd name="T5" fmla="*/ 89 h 89"/>
              <a:gd name="T6" fmla="*/ 36 w 45"/>
              <a:gd name="T7" fmla="*/ 12 h 89"/>
              <a:gd name="T8" fmla="*/ 36 w 45"/>
              <a:gd name="T9" fmla="*/ 12 h 89"/>
              <a:gd name="T10" fmla="*/ 36 w 45"/>
              <a:gd name="T11" fmla="*/ 12 h 89"/>
              <a:gd name="T12" fmla="*/ 36 w 45"/>
              <a:gd name="T13" fmla="*/ 12 h 89"/>
              <a:gd name="T14" fmla="*/ 36 w 45"/>
              <a:gd name="T15" fmla="*/ 11 h 89"/>
              <a:gd name="T16" fmla="*/ 36 w 45"/>
              <a:gd name="T17" fmla="*/ 11 h 89"/>
              <a:gd name="T18" fmla="*/ 36 w 45"/>
              <a:gd name="T19" fmla="*/ 11 h 89"/>
              <a:gd name="T20" fmla="*/ 36 w 45"/>
              <a:gd name="T21" fmla="*/ 11 h 89"/>
              <a:gd name="T22" fmla="*/ 36 w 45"/>
              <a:gd name="T23" fmla="*/ 11 h 89"/>
              <a:gd name="T24" fmla="*/ 36 w 45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5" h="89">
                <a:moveTo>
                  <a:pt x="36" y="0"/>
                </a:moveTo>
                <a:cubicBezTo>
                  <a:pt x="18" y="17"/>
                  <a:pt x="5" y="38"/>
                  <a:pt x="0" y="62"/>
                </a:cubicBezTo>
                <a:cubicBezTo>
                  <a:pt x="13" y="76"/>
                  <a:pt x="28" y="85"/>
                  <a:pt x="45" y="89"/>
                </a:cubicBezTo>
                <a:cubicBezTo>
                  <a:pt x="39" y="64"/>
                  <a:pt x="36" y="39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36" y="7"/>
                  <a:pt x="36" y="4"/>
                  <a:pt x="36" y="0"/>
                </a:cubicBezTo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Subtitle 4"/>
          <p:cNvSpPr txBox="1">
            <a:spLocks/>
          </p:cNvSpPr>
          <p:nvPr/>
        </p:nvSpPr>
        <p:spPr>
          <a:xfrm>
            <a:off x="3726258" y="2666831"/>
            <a:ext cx="4739483" cy="1772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5400" dirty="0">
                <a:solidFill>
                  <a:schemeClr val="bg1"/>
                </a:solidFill>
                <a:latin typeface="Bebas" pitchFamily="2" charset="0"/>
              </a:rPr>
              <a:t>Annexes</a:t>
            </a:r>
          </a:p>
          <a:p>
            <a:r>
              <a:rPr lang="fr-FR" sz="5400" dirty="0">
                <a:solidFill>
                  <a:schemeClr val="bg1"/>
                </a:solidFill>
                <a:latin typeface="Bebas" pitchFamily="2" charset="0"/>
              </a:rPr>
              <a:t>Ecosystème &amp; Tools</a:t>
            </a:r>
            <a:endParaRPr lang="id-ID" sz="5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2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Windows 7 &amp;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85" y="1612899"/>
            <a:ext cx="11404033" cy="5245101"/>
          </a:xfrm>
        </p:spPr>
        <p:txBody>
          <a:bodyPr>
            <a:normAutofit/>
          </a:bodyPr>
          <a:lstStyle/>
          <a:p>
            <a:r>
              <a:rPr lang="en-US" dirty="0" err="1"/>
              <a:t>Environnement</a:t>
            </a:r>
            <a:r>
              <a:rPr lang="en-US" dirty="0"/>
              <a:t> poste de </a:t>
            </a:r>
            <a:r>
              <a:rPr lang="en-US" dirty="0" err="1"/>
              <a:t>développement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Toolbox</a:t>
            </a:r>
          </a:p>
          <a:p>
            <a:pPr lvl="1"/>
            <a:r>
              <a:rPr lang="en-US" dirty="0"/>
              <a:t>Docker Host Linux sur VM </a:t>
            </a:r>
            <a:r>
              <a:rPr lang="en-US" dirty="0" err="1"/>
              <a:t>VirtualBox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15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Windows </a:t>
            </a:r>
            <a:r>
              <a:rPr lang="fr-FR"/>
              <a:t>10 AU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85" y="1612899"/>
            <a:ext cx="11404033" cy="5245101"/>
          </a:xfrm>
        </p:spPr>
        <p:txBody>
          <a:bodyPr>
            <a:normAutofit/>
          </a:bodyPr>
          <a:lstStyle/>
          <a:p>
            <a:r>
              <a:rPr lang="en-US" dirty="0" err="1"/>
              <a:t>Environnement</a:t>
            </a:r>
            <a:r>
              <a:rPr lang="en-US" dirty="0"/>
              <a:t> poste de </a:t>
            </a:r>
            <a:r>
              <a:rPr lang="en-US" dirty="0" err="1"/>
              <a:t>développement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for Windows</a:t>
            </a:r>
          </a:p>
          <a:p>
            <a:pPr lvl="1"/>
            <a:r>
              <a:rPr lang="en-US" dirty="0">
                <a:hlinkClick r:id="rId3"/>
              </a:rPr>
              <a:t>https://docs.docker.com/docker-for-windows/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https://docs.docker.com/docker-for-windows/release-notes/</a:t>
            </a:r>
            <a:endParaRPr lang="en-US" dirty="0"/>
          </a:p>
          <a:p>
            <a:pPr lvl="1"/>
            <a:r>
              <a:rPr lang="en-US" dirty="0" err="1"/>
              <a:t>En</a:t>
            </a:r>
            <a:r>
              <a:rPr lang="en-US" dirty="0"/>
              <a:t> date du 6/11/16 </a:t>
            </a:r>
            <a:r>
              <a:rPr lang="en-US" dirty="0" err="1"/>
              <a:t>c’est</a:t>
            </a:r>
            <a:r>
              <a:rPr lang="en-US" dirty="0"/>
              <a:t> à </a:t>
            </a:r>
            <a:r>
              <a:rPr lang="en-US" dirty="0" err="1"/>
              <a:t>partir</a:t>
            </a:r>
            <a:r>
              <a:rPr lang="en-US" dirty="0"/>
              <a:t> de la beta 26 que le switch </a:t>
            </a:r>
            <a:r>
              <a:rPr lang="en-US" dirty="0" err="1"/>
              <a:t>est</a:t>
            </a:r>
            <a:r>
              <a:rPr lang="en-US" dirty="0"/>
              <a:t> possible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clic</a:t>
            </a:r>
            <a:r>
              <a:rPr lang="en-US" dirty="0"/>
              <a:t> droit</a:t>
            </a:r>
          </a:p>
          <a:p>
            <a:pPr lvl="1"/>
            <a:r>
              <a:rPr lang="en-US" dirty="0"/>
              <a:t>Pas encore </a:t>
            </a:r>
            <a:r>
              <a:rPr lang="en-US" dirty="0" err="1"/>
              <a:t>disponible</a:t>
            </a:r>
            <a:r>
              <a:rPr lang="en-US" dirty="0"/>
              <a:t> sur les version stables</a:t>
            </a:r>
          </a:p>
          <a:p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  <a:p>
            <a:pPr lvl="1"/>
            <a:r>
              <a:rPr lang="en-US" dirty="0"/>
              <a:t>windows/amd64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815" y="3809107"/>
            <a:ext cx="3594917" cy="259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14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/>
          <p:cNvSpPr/>
          <p:nvPr/>
        </p:nvSpPr>
        <p:spPr>
          <a:xfrm>
            <a:off x="-4401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>
            <a:off x="6349" y="0"/>
            <a:ext cx="12181249" cy="6858000"/>
            <a:chOff x="6350" y="0"/>
            <a:chExt cx="7194550" cy="3600450"/>
          </a:xfrm>
          <a:gradFill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Freeform 5"/>
          <p:cNvSpPr>
            <a:spLocks/>
          </p:cNvSpPr>
          <p:nvPr/>
        </p:nvSpPr>
        <p:spPr bwMode="auto">
          <a:xfrm>
            <a:off x="2566358" y="3692525"/>
            <a:ext cx="1012825" cy="617537"/>
          </a:xfrm>
          <a:custGeom>
            <a:avLst/>
            <a:gdLst>
              <a:gd name="T0" fmla="*/ 229 w 410"/>
              <a:gd name="T1" fmla="*/ 0 h 250"/>
              <a:gd name="T2" fmla="*/ 163 w 410"/>
              <a:gd name="T3" fmla="*/ 34 h 250"/>
              <a:gd name="T4" fmla="*/ 133 w 410"/>
              <a:gd name="T5" fmla="*/ 28 h 250"/>
              <a:gd name="T6" fmla="*/ 95 w 410"/>
              <a:gd name="T7" fmla="*/ 42 h 250"/>
              <a:gd name="T8" fmla="*/ 72 w 410"/>
              <a:gd name="T9" fmla="*/ 92 h 250"/>
              <a:gd name="T10" fmla="*/ 65 w 410"/>
              <a:gd name="T11" fmla="*/ 92 h 250"/>
              <a:gd name="T12" fmla="*/ 12 w 410"/>
              <a:gd name="T13" fmla="*/ 115 h 250"/>
              <a:gd name="T14" fmla="*/ 10 w 410"/>
              <a:gd name="T15" fmla="*/ 169 h 250"/>
              <a:gd name="T16" fmla="*/ 48 w 410"/>
              <a:gd name="T17" fmla="*/ 197 h 250"/>
              <a:gd name="T18" fmla="*/ 82 w 410"/>
              <a:gd name="T19" fmla="*/ 216 h 250"/>
              <a:gd name="T20" fmla="*/ 100 w 410"/>
              <a:gd name="T21" fmla="*/ 213 h 250"/>
              <a:gd name="T22" fmla="*/ 160 w 410"/>
              <a:gd name="T23" fmla="*/ 250 h 250"/>
              <a:gd name="T24" fmla="*/ 173 w 410"/>
              <a:gd name="T25" fmla="*/ 249 h 250"/>
              <a:gd name="T26" fmla="*/ 228 w 410"/>
              <a:gd name="T27" fmla="*/ 217 h 250"/>
              <a:gd name="T28" fmla="*/ 272 w 410"/>
              <a:gd name="T29" fmla="*/ 238 h 250"/>
              <a:gd name="T30" fmla="*/ 282 w 410"/>
              <a:gd name="T31" fmla="*/ 237 h 250"/>
              <a:gd name="T32" fmla="*/ 321 w 410"/>
              <a:gd name="T33" fmla="*/ 201 h 250"/>
              <a:gd name="T34" fmla="*/ 342 w 410"/>
              <a:gd name="T35" fmla="*/ 203 h 250"/>
              <a:gd name="T36" fmla="*/ 400 w 410"/>
              <a:gd name="T37" fmla="*/ 172 h 250"/>
              <a:gd name="T38" fmla="*/ 398 w 410"/>
              <a:gd name="T39" fmla="*/ 111 h 250"/>
              <a:gd name="T40" fmla="*/ 357 w 410"/>
              <a:gd name="T41" fmla="*/ 84 h 250"/>
              <a:gd name="T42" fmla="*/ 352 w 410"/>
              <a:gd name="T43" fmla="*/ 84 h 250"/>
              <a:gd name="T44" fmla="*/ 313 w 410"/>
              <a:gd name="T45" fmla="*/ 55 h 250"/>
              <a:gd name="T46" fmla="*/ 301 w 410"/>
              <a:gd name="T47" fmla="*/ 57 h 250"/>
              <a:gd name="T48" fmla="*/ 233 w 410"/>
              <a:gd name="T49" fmla="*/ 0 h 250"/>
              <a:gd name="T50" fmla="*/ 229 w 410"/>
              <a:gd name="T5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0" h="250">
                <a:moveTo>
                  <a:pt x="229" y="0"/>
                </a:moveTo>
                <a:cubicBezTo>
                  <a:pt x="185" y="0"/>
                  <a:pt x="168" y="25"/>
                  <a:pt x="163" y="34"/>
                </a:cubicBezTo>
                <a:cubicBezTo>
                  <a:pt x="158" y="32"/>
                  <a:pt x="146" y="28"/>
                  <a:pt x="133" y="28"/>
                </a:cubicBezTo>
                <a:cubicBezTo>
                  <a:pt x="118" y="28"/>
                  <a:pt x="105" y="33"/>
                  <a:pt x="95" y="42"/>
                </a:cubicBezTo>
                <a:cubicBezTo>
                  <a:pt x="72" y="63"/>
                  <a:pt x="71" y="84"/>
                  <a:pt x="72" y="92"/>
                </a:cubicBezTo>
                <a:cubicBezTo>
                  <a:pt x="70" y="92"/>
                  <a:pt x="68" y="92"/>
                  <a:pt x="65" y="92"/>
                </a:cubicBezTo>
                <a:cubicBezTo>
                  <a:pt x="52" y="92"/>
                  <a:pt x="27" y="95"/>
                  <a:pt x="12" y="115"/>
                </a:cubicBezTo>
                <a:cubicBezTo>
                  <a:pt x="1" y="130"/>
                  <a:pt x="0" y="150"/>
                  <a:pt x="10" y="169"/>
                </a:cubicBezTo>
                <a:cubicBezTo>
                  <a:pt x="18" y="186"/>
                  <a:pt x="33" y="197"/>
                  <a:pt x="48" y="197"/>
                </a:cubicBezTo>
                <a:cubicBezTo>
                  <a:pt x="51" y="202"/>
                  <a:pt x="61" y="216"/>
                  <a:pt x="82" y="216"/>
                </a:cubicBezTo>
                <a:cubicBezTo>
                  <a:pt x="88" y="216"/>
                  <a:pt x="94" y="215"/>
                  <a:pt x="100" y="213"/>
                </a:cubicBezTo>
                <a:cubicBezTo>
                  <a:pt x="105" y="222"/>
                  <a:pt x="121" y="250"/>
                  <a:pt x="160" y="250"/>
                </a:cubicBezTo>
                <a:cubicBezTo>
                  <a:pt x="164" y="250"/>
                  <a:pt x="169" y="249"/>
                  <a:pt x="173" y="249"/>
                </a:cubicBezTo>
                <a:cubicBezTo>
                  <a:pt x="213" y="243"/>
                  <a:pt x="225" y="226"/>
                  <a:pt x="228" y="217"/>
                </a:cubicBezTo>
                <a:cubicBezTo>
                  <a:pt x="235" y="225"/>
                  <a:pt x="250" y="238"/>
                  <a:pt x="272" y="238"/>
                </a:cubicBezTo>
                <a:cubicBezTo>
                  <a:pt x="276" y="238"/>
                  <a:pt x="279" y="238"/>
                  <a:pt x="282" y="237"/>
                </a:cubicBezTo>
                <a:cubicBezTo>
                  <a:pt x="312" y="232"/>
                  <a:pt x="319" y="209"/>
                  <a:pt x="321" y="201"/>
                </a:cubicBezTo>
                <a:cubicBezTo>
                  <a:pt x="325" y="202"/>
                  <a:pt x="333" y="203"/>
                  <a:pt x="342" y="203"/>
                </a:cubicBezTo>
                <a:cubicBezTo>
                  <a:pt x="361" y="203"/>
                  <a:pt x="385" y="198"/>
                  <a:pt x="400" y="172"/>
                </a:cubicBezTo>
                <a:cubicBezTo>
                  <a:pt x="410" y="153"/>
                  <a:pt x="410" y="130"/>
                  <a:pt x="398" y="111"/>
                </a:cubicBezTo>
                <a:cubicBezTo>
                  <a:pt x="389" y="94"/>
                  <a:pt x="373" y="84"/>
                  <a:pt x="357" y="84"/>
                </a:cubicBezTo>
                <a:cubicBezTo>
                  <a:pt x="355" y="84"/>
                  <a:pt x="354" y="84"/>
                  <a:pt x="352" y="84"/>
                </a:cubicBezTo>
                <a:cubicBezTo>
                  <a:pt x="350" y="77"/>
                  <a:pt x="341" y="55"/>
                  <a:pt x="313" y="55"/>
                </a:cubicBezTo>
                <a:cubicBezTo>
                  <a:pt x="309" y="55"/>
                  <a:pt x="305" y="56"/>
                  <a:pt x="301" y="57"/>
                </a:cubicBezTo>
                <a:cubicBezTo>
                  <a:pt x="299" y="44"/>
                  <a:pt x="287" y="1"/>
                  <a:pt x="233" y="0"/>
                </a:cubicBezTo>
                <a:cubicBezTo>
                  <a:pt x="232" y="0"/>
                  <a:pt x="231" y="0"/>
                  <a:pt x="22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8257546" y="4527550"/>
            <a:ext cx="774700" cy="471487"/>
          </a:xfrm>
          <a:custGeom>
            <a:avLst/>
            <a:gdLst>
              <a:gd name="T0" fmla="*/ 139 w 314"/>
              <a:gd name="T1" fmla="*/ 0 h 191"/>
              <a:gd name="T2" fmla="*/ 136 w 314"/>
              <a:gd name="T3" fmla="*/ 0 h 191"/>
              <a:gd name="T4" fmla="*/ 84 w 314"/>
              <a:gd name="T5" fmla="*/ 44 h 191"/>
              <a:gd name="T6" fmla="*/ 74 w 314"/>
              <a:gd name="T7" fmla="*/ 43 h 191"/>
              <a:gd name="T8" fmla="*/ 45 w 314"/>
              <a:gd name="T9" fmla="*/ 65 h 191"/>
              <a:gd name="T10" fmla="*/ 41 w 314"/>
              <a:gd name="T11" fmla="*/ 65 h 191"/>
              <a:gd name="T12" fmla="*/ 10 w 314"/>
              <a:gd name="T13" fmla="*/ 85 h 191"/>
              <a:gd name="T14" fmla="*/ 8 w 314"/>
              <a:gd name="T15" fmla="*/ 132 h 191"/>
              <a:gd name="T16" fmla="*/ 52 w 314"/>
              <a:gd name="T17" fmla="*/ 156 h 191"/>
              <a:gd name="T18" fmla="*/ 69 w 314"/>
              <a:gd name="T19" fmla="*/ 154 h 191"/>
              <a:gd name="T20" fmla="*/ 98 w 314"/>
              <a:gd name="T21" fmla="*/ 181 h 191"/>
              <a:gd name="T22" fmla="*/ 106 w 314"/>
              <a:gd name="T23" fmla="*/ 182 h 191"/>
              <a:gd name="T24" fmla="*/ 139 w 314"/>
              <a:gd name="T25" fmla="*/ 166 h 191"/>
              <a:gd name="T26" fmla="*/ 181 w 314"/>
              <a:gd name="T27" fmla="*/ 190 h 191"/>
              <a:gd name="T28" fmla="*/ 191 w 314"/>
              <a:gd name="T29" fmla="*/ 191 h 191"/>
              <a:gd name="T30" fmla="*/ 237 w 314"/>
              <a:gd name="T31" fmla="*/ 163 h 191"/>
              <a:gd name="T32" fmla="*/ 251 w 314"/>
              <a:gd name="T33" fmla="*/ 165 h 191"/>
              <a:gd name="T34" fmla="*/ 277 w 314"/>
              <a:gd name="T35" fmla="*/ 151 h 191"/>
              <a:gd name="T36" fmla="*/ 306 w 314"/>
              <a:gd name="T37" fmla="*/ 130 h 191"/>
              <a:gd name="T38" fmla="*/ 305 w 314"/>
              <a:gd name="T39" fmla="*/ 89 h 191"/>
              <a:gd name="T40" fmla="*/ 264 w 314"/>
              <a:gd name="T41" fmla="*/ 71 h 191"/>
              <a:gd name="T42" fmla="*/ 258 w 314"/>
              <a:gd name="T43" fmla="*/ 71 h 191"/>
              <a:gd name="T44" fmla="*/ 241 w 314"/>
              <a:gd name="T45" fmla="*/ 33 h 191"/>
              <a:gd name="T46" fmla="*/ 212 w 314"/>
              <a:gd name="T47" fmla="*/ 22 h 191"/>
              <a:gd name="T48" fmla="*/ 189 w 314"/>
              <a:gd name="T49" fmla="*/ 27 h 191"/>
              <a:gd name="T50" fmla="*/ 139 w 314"/>
              <a:gd name="T5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4" h="191">
                <a:moveTo>
                  <a:pt x="139" y="0"/>
                </a:moveTo>
                <a:cubicBezTo>
                  <a:pt x="138" y="0"/>
                  <a:pt x="137" y="0"/>
                  <a:pt x="136" y="0"/>
                </a:cubicBezTo>
                <a:cubicBezTo>
                  <a:pt x="95" y="2"/>
                  <a:pt x="85" y="34"/>
                  <a:pt x="84" y="44"/>
                </a:cubicBezTo>
                <a:cubicBezTo>
                  <a:pt x="80" y="43"/>
                  <a:pt x="77" y="43"/>
                  <a:pt x="74" y="43"/>
                </a:cubicBezTo>
                <a:cubicBezTo>
                  <a:pt x="53" y="43"/>
                  <a:pt x="46" y="59"/>
                  <a:pt x="45" y="65"/>
                </a:cubicBezTo>
                <a:cubicBezTo>
                  <a:pt x="43" y="65"/>
                  <a:pt x="42" y="65"/>
                  <a:pt x="41" y="65"/>
                </a:cubicBezTo>
                <a:cubicBezTo>
                  <a:pt x="29" y="65"/>
                  <a:pt x="17" y="72"/>
                  <a:pt x="10" y="85"/>
                </a:cubicBezTo>
                <a:cubicBezTo>
                  <a:pt x="1" y="100"/>
                  <a:pt x="0" y="117"/>
                  <a:pt x="8" y="132"/>
                </a:cubicBezTo>
                <a:cubicBezTo>
                  <a:pt x="19" y="151"/>
                  <a:pt x="38" y="156"/>
                  <a:pt x="52" y="156"/>
                </a:cubicBezTo>
                <a:cubicBezTo>
                  <a:pt x="59" y="156"/>
                  <a:pt x="65" y="154"/>
                  <a:pt x="69" y="154"/>
                </a:cubicBezTo>
                <a:cubicBezTo>
                  <a:pt x="70" y="160"/>
                  <a:pt x="75" y="177"/>
                  <a:pt x="98" y="181"/>
                </a:cubicBezTo>
                <a:cubicBezTo>
                  <a:pt x="101" y="182"/>
                  <a:pt x="103" y="182"/>
                  <a:pt x="106" y="182"/>
                </a:cubicBezTo>
                <a:cubicBezTo>
                  <a:pt x="123" y="182"/>
                  <a:pt x="134" y="172"/>
                  <a:pt x="139" y="166"/>
                </a:cubicBezTo>
                <a:cubicBezTo>
                  <a:pt x="142" y="173"/>
                  <a:pt x="151" y="186"/>
                  <a:pt x="181" y="190"/>
                </a:cubicBezTo>
                <a:cubicBezTo>
                  <a:pt x="185" y="191"/>
                  <a:pt x="188" y="191"/>
                  <a:pt x="191" y="191"/>
                </a:cubicBezTo>
                <a:cubicBezTo>
                  <a:pt x="221" y="191"/>
                  <a:pt x="234" y="170"/>
                  <a:pt x="237" y="163"/>
                </a:cubicBezTo>
                <a:cubicBezTo>
                  <a:pt x="242" y="165"/>
                  <a:pt x="246" y="165"/>
                  <a:pt x="251" y="165"/>
                </a:cubicBezTo>
                <a:cubicBezTo>
                  <a:pt x="267" y="165"/>
                  <a:pt x="275" y="155"/>
                  <a:pt x="277" y="151"/>
                </a:cubicBezTo>
                <a:cubicBezTo>
                  <a:pt x="289" y="151"/>
                  <a:pt x="300" y="143"/>
                  <a:pt x="306" y="130"/>
                </a:cubicBezTo>
                <a:cubicBezTo>
                  <a:pt x="314" y="115"/>
                  <a:pt x="313" y="100"/>
                  <a:pt x="305" y="89"/>
                </a:cubicBezTo>
                <a:cubicBezTo>
                  <a:pt x="293" y="73"/>
                  <a:pt x="274" y="71"/>
                  <a:pt x="264" y="71"/>
                </a:cubicBezTo>
                <a:cubicBezTo>
                  <a:pt x="262" y="71"/>
                  <a:pt x="260" y="71"/>
                  <a:pt x="258" y="71"/>
                </a:cubicBezTo>
                <a:cubicBezTo>
                  <a:pt x="259" y="64"/>
                  <a:pt x="259" y="48"/>
                  <a:pt x="241" y="33"/>
                </a:cubicBezTo>
                <a:cubicBezTo>
                  <a:pt x="234" y="26"/>
                  <a:pt x="224" y="22"/>
                  <a:pt x="212" y="22"/>
                </a:cubicBezTo>
                <a:cubicBezTo>
                  <a:pt x="202" y="22"/>
                  <a:pt x="193" y="25"/>
                  <a:pt x="189" y="27"/>
                </a:cubicBezTo>
                <a:cubicBezTo>
                  <a:pt x="185" y="20"/>
                  <a:pt x="172" y="0"/>
                  <a:pt x="1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7"/>
          <p:cNvSpPr>
            <a:spLocks/>
          </p:cNvSpPr>
          <p:nvPr/>
        </p:nvSpPr>
        <p:spPr bwMode="auto">
          <a:xfrm>
            <a:off x="8074983" y="5005388"/>
            <a:ext cx="338138" cy="207962"/>
          </a:xfrm>
          <a:custGeom>
            <a:avLst/>
            <a:gdLst>
              <a:gd name="T0" fmla="*/ 77 w 137"/>
              <a:gd name="T1" fmla="*/ 0 h 84"/>
              <a:gd name="T2" fmla="*/ 55 w 137"/>
              <a:gd name="T3" fmla="*/ 12 h 84"/>
              <a:gd name="T4" fmla="*/ 44 w 137"/>
              <a:gd name="T5" fmla="*/ 10 h 84"/>
              <a:gd name="T6" fmla="*/ 32 w 137"/>
              <a:gd name="T7" fmla="*/ 15 h 84"/>
              <a:gd name="T8" fmla="*/ 24 w 137"/>
              <a:gd name="T9" fmla="*/ 31 h 84"/>
              <a:gd name="T10" fmla="*/ 22 w 137"/>
              <a:gd name="T11" fmla="*/ 31 h 84"/>
              <a:gd name="T12" fmla="*/ 4 w 137"/>
              <a:gd name="T13" fmla="*/ 39 h 84"/>
              <a:gd name="T14" fmla="*/ 3 w 137"/>
              <a:gd name="T15" fmla="*/ 57 h 84"/>
              <a:gd name="T16" fmla="*/ 16 w 137"/>
              <a:gd name="T17" fmla="*/ 66 h 84"/>
              <a:gd name="T18" fmla="*/ 28 w 137"/>
              <a:gd name="T19" fmla="*/ 72 h 84"/>
              <a:gd name="T20" fmla="*/ 34 w 137"/>
              <a:gd name="T21" fmla="*/ 71 h 84"/>
              <a:gd name="T22" fmla="*/ 54 w 137"/>
              <a:gd name="T23" fmla="*/ 84 h 84"/>
              <a:gd name="T24" fmla="*/ 58 w 137"/>
              <a:gd name="T25" fmla="*/ 83 h 84"/>
              <a:gd name="T26" fmla="*/ 76 w 137"/>
              <a:gd name="T27" fmla="*/ 73 h 84"/>
              <a:gd name="T28" fmla="*/ 91 w 137"/>
              <a:gd name="T29" fmla="*/ 80 h 84"/>
              <a:gd name="T30" fmla="*/ 94 w 137"/>
              <a:gd name="T31" fmla="*/ 79 h 84"/>
              <a:gd name="T32" fmla="*/ 107 w 137"/>
              <a:gd name="T33" fmla="*/ 67 h 84"/>
              <a:gd name="T34" fmla="*/ 114 w 137"/>
              <a:gd name="T35" fmla="*/ 68 h 84"/>
              <a:gd name="T36" fmla="*/ 133 w 137"/>
              <a:gd name="T37" fmla="*/ 58 h 84"/>
              <a:gd name="T38" fmla="*/ 133 w 137"/>
              <a:gd name="T39" fmla="*/ 37 h 84"/>
              <a:gd name="T40" fmla="*/ 119 w 137"/>
              <a:gd name="T41" fmla="*/ 29 h 84"/>
              <a:gd name="T42" fmla="*/ 117 w 137"/>
              <a:gd name="T43" fmla="*/ 29 h 84"/>
              <a:gd name="T44" fmla="*/ 105 w 137"/>
              <a:gd name="T45" fmla="*/ 19 h 84"/>
              <a:gd name="T46" fmla="*/ 100 w 137"/>
              <a:gd name="T47" fmla="*/ 19 h 84"/>
              <a:gd name="T48" fmla="*/ 78 w 137"/>
              <a:gd name="T49" fmla="*/ 0 h 84"/>
              <a:gd name="T50" fmla="*/ 77 w 137"/>
              <a:gd name="T5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7" h="84">
                <a:moveTo>
                  <a:pt x="77" y="0"/>
                </a:moveTo>
                <a:cubicBezTo>
                  <a:pt x="62" y="0"/>
                  <a:pt x="56" y="9"/>
                  <a:pt x="55" y="12"/>
                </a:cubicBezTo>
                <a:cubicBezTo>
                  <a:pt x="53" y="11"/>
                  <a:pt x="49" y="10"/>
                  <a:pt x="44" y="10"/>
                </a:cubicBezTo>
                <a:cubicBezTo>
                  <a:pt x="39" y="10"/>
                  <a:pt x="35" y="11"/>
                  <a:pt x="32" y="15"/>
                </a:cubicBezTo>
                <a:cubicBezTo>
                  <a:pt x="24" y="21"/>
                  <a:pt x="24" y="28"/>
                  <a:pt x="24" y="31"/>
                </a:cubicBezTo>
                <a:cubicBezTo>
                  <a:pt x="24" y="31"/>
                  <a:pt x="23" y="31"/>
                  <a:pt x="22" y="31"/>
                </a:cubicBezTo>
                <a:cubicBezTo>
                  <a:pt x="17" y="31"/>
                  <a:pt x="9" y="32"/>
                  <a:pt x="4" y="39"/>
                </a:cubicBezTo>
                <a:cubicBezTo>
                  <a:pt x="1" y="44"/>
                  <a:pt x="0" y="51"/>
                  <a:pt x="3" y="57"/>
                </a:cubicBezTo>
                <a:cubicBezTo>
                  <a:pt x="6" y="62"/>
                  <a:pt x="11" y="66"/>
                  <a:pt x="16" y="66"/>
                </a:cubicBezTo>
                <a:cubicBezTo>
                  <a:pt x="17" y="68"/>
                  <a:pt x="20" y="72"/>
                  <a:pt x="28" y="72"/>
                </a:cubicBezTo>
                <a:cubicBezTo>
                  <a:pt x="30" y="72"/>
                  <a:pt x="32" y="72"/>
                  <a:pt x="34" y="71"/>
                </a:cubicBezTo>
                <a:cubicBezTo>
                  <a:pt x="35" y="74"/>
                  <a:pt x="41" y="84"/>
                  <a:pt x="54" y="84"/>
                </a:cubicBezTo>
                <a:cubicBezTo>
                  <a:pt x="55" y="84"/>
                  <a:pt x="56" y="83"/>
                  <a:pt x="58" y="83"/>
                </a:cubicBezTo>
                <a:cubicBezTo>
                  <a:pt x="71" y="81"/>
                  <a:pt x="75" y="76"/>
                  <a:pt x="76" y="73"/>
                </a:cubicBezTo>
                <a:cubicBezTo>
                  <a:pt x="78" y="75"/>
                  <a:pt x="83" y="80"/>
                  <a:pt x="91" y="80"/>
                </a:cubicBezTo>
                <a:cubicBezTo>
                  <a:pt x="92" y="80"/>
                  <a:pt x="93" y="80"/>
                  <a:pt x="94" y="79"/>
                </a:cubicBezTo>
                <a:cubicBezTo>
                  <a:pt x="104" y="78"/>
                  <a:pt x="106" y="70"/>
                  <a:pt x="107" y="67"/>
                </a:cubicBezTo>
                <a:cubicBezTo>
                  <a:pt x="108" y="68"/>
                  <a:pt x="111" y="68"/>
                  <a:pt x="114" y="68"/>
                </a:cubicBezTo>
                <a:cubicBezTo>
                  <a:pt x="120" y="68"/>
                  <a:pt x="128" y="66"/>
                  <a:pt x="133" y="58"/>
                </a:cubicBezTo>
                <a:cubicBezTo>
                  <a:pt x="137" y="51"/>
                  <a:pt x="137" y="44"/>
                  <a:pt x="133" y="37"/>
                </a:cubicBezTo>
                <a:cubicBezTo>
                  <a:pt x="130" y="32"/>
                  <a:pt x="124" y="29"/>
                  <a:pt x="119" y="29"/>
                </a:cubicBezTo>
                <a:cubicBezTo>
                  <a:pt x="119" y="29"/>
                  <a:pt x="118" y="29"/>
                  <a:pt x="117" y="29"/>
                </a:cubicBezTo>
                <a:cubicBezTo>
                  <a:pt x="117" y="26"/>
                  <a:pt x="114" y="19"/>
                  <a:pt x="105" y="19"/>
                </a:cubicBezTo>
                <a:cubicBezTo>
                  <a:pt x="103" y="19"/>
                  <a:pt x="102" y="19"/>
                  <a:pt x="100" y="19"/>
                </a:cubicBezTo>
                <a:cubicBezTo>
                  <a:pt x="100" y="15"/>
                  <a:pt x="96" y="1"/>
                  <a:pt x="78" y="0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Freeform 8"/>
          <p:cNvSpPr>
            <a:spLocks/>
          </p:cNvSpPr>
          <p:nvPr/>
        </p:nvSpPr>
        <p:spPr bwMode="auto">
          <a:xfrm>
            <a:off x="3828421" y="1000125"/>
            <a:ext cx="404813" cy="247650"/>
          </a:xfrm>
          <a:custGeom>
            <a:avLst/>
            <a:gdLst>
              <a:gd name="T0" fmla="*/ 73 w 164"/>
              <a:gd name="T1" fmla="*/ 0 h 100"/>
              <a:gd name="T2" fmla="*/ 71 w 164"/>
              <a:gd name="T3" fmla="*/ 0 h 100"/>
              <a:gd name="T4" fmla="*/ 44 w 164"/>
              <a:gd name="T5" fmla="*/ 23 h 100"/>
              <a:gd name="T6" fmla="*/ 39 w 164"/>
              <a:gd name="T7" fmla="*/ 22 h 100"/>
              <a:gd name="T8" fmla="*/ 23 w 164"/>
              <a:gd name="T9" fmla="*/ 34 h 100"/>
              <a:gd name="T10" fmla="*/ 21 w 164"/>
              <a:gd name="T11" fmla="*/ 34 h 100"/>
              <a:gd name="T12" fmla="*/ 5 w 164"/>
              <a:gd name="T13" fmla="*/ 44 h 100"/>
              <a:gd name="T14" fmla="*/ 4 w 164"/>
              <a:gd name="T15" fmla="*/ 69 h 100"/>
              <a:gd name="T16" fmla="*/ 27 w 164"/>
              <a:gd name="T17" fmla="*/ 81 h 100"/>
              <a:gd name="T18" fmla="*/ 36 w 164"/>
              <a:gd name="T19" fmla="*/ 80 h 100"/>
              <a:gd name="T20" fmla="*/ 51 w 164"/>
              <a:gd name="T21" fmla="*/ 95 h 100"/>
              <a:gd name="T22" fmla="*/ 55 w 164"/>
              <a:gd name="T23" fmla="*/ 95 h 100"/>
              <a:gd name="T24" fmla="*/ 73 w 164"/>
              <a:gd name="T25" fmla="*/ 87 h 100"/>
              <a:gd name="T26" fmla="*/ 95 w 164"/>
              <a:gd name="T27" fmla="*/ 99 h 100"/>
              <a:gd name="T28" fmla="*/ 100 w 164"/>
              <a:gd name="T29" fmla="*/ 100 h 100"/>
              <a:gd name="T30" fmla="*/ 124 w 164"/>
              <a:gd name="T31" fmla="*/ 85 h 100"/>
              <a:gd name="T32" fmla="*/ 131 w 164"/>
              <a:gd name="T33" fmla="*/ 86 h 100"/>
              <a:gd name="T34" fmla="*/ 145 w 164"/>
              <a:gd name="T35" fmla="*/ 79 h 100"/>
              <a:gd name="T36" fmla="*/ 160 w 164"/>
              <a:gd name="T37" fmla="*/ 68 h 100"/>
              <a:gd name="T38" fmla="*/ 160 w 164"/>
              <a:gd name="T39" fmla="*/ 46 h 100"/>
              <a:gd name="T40" fmla="*/ 138 w 164"/>
              <a:gd name="T41" fmla="*/ 37 h 100"/>
              <a:gd name="T42" fmla="*/ 135 w 164"/>
              <a:gd name="T43" fmla="*/ 37 h 100"/>
              <a:gd name="T44" fmla="*/ 126 w 164"/>
              <a:gd name="T45" fmla="*/ 17 h 100"/>
              <a:gd name="T46" fmla="*/ 111 w 164"/>
              <a:gd name="T47" fmla="*/ 11 h 100"/>
              <a:gd name="T48" fmla="*/ 99 w 164"/>
              <a:gd name="T49" fmla="*/ 14 h 100"/>
              <a:gd name="T50" fmla="*/ 73 w 164"/>
              <a:gd name="T51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4" h="100">
                <a:moveTo>
                  <a:pt x="73" y="0"/>
                </a:moveTo>
                <a:cubicBezTo>
                  <a:pt x="72" y="0"/>
                  <a:pt x="71" y="0"/>
                  <a:pt x="71" y="0"/>
                </a:cubicBezTo>
                <a:cubicBezTo>
                  <a:pt x="49" y="1"/>
                  <a:pt x="45" y="18"/>
                  <a:pt x="44" y="23"/>
                </a:cubicBezTo>
                <a:cubicBezTo>
                  <a:pt x="42" y="22"/>
                  <a:pt x="40" y="22"/>
                  <a:pt x="39" y="22"/>
                </a:cubicBezTo>
                <a:cubicBezTo>
                  <a:pt x="28" y="22"/>
                  <a:pt x="24" y="31"/>
                  <a:pt x="23" y="34"/>
                </a:cubicBezTo>
                <a:cubicBezTo>
                  <a:pt x="23" y="34"/>
                  <a:pt x="22" y="34"/>
                  <a:pt x="21" y="34"/>
                </a:cubicBezTo>
                <a:cubicBezTo>
                  <a:pt x="15" y="34"/>
                  <a:pt x="9" y="38"/>
                  <a:pt x="5" y="44"/>
                </a:cubicBezTo>
                <a:cubicBezTo>
                  <a:pt x="0" y="52"/>
                  <a:pt x="0" y="61"/>
                  <a:pt x="4" y="69"/>
                </a:cubicBezTo>
                <a:cubicBezTo>
                  <a:pt x="10" y="79"/>
                  <a:pt x="20" y="81"/>
                  <a:pt x="27" y="81"/>
                </a:cubicBezTo>
                <a:cubicBezTo>
                  <a:pt x="31" y="81"/>
                  <a:pt x="34" y="81"/>
                  <a:pt x="36" y="80"/>
                </a:cubicBezTo>
                <a:cubicBezTo>
                  <a:pt x="37" y="84"/>
                  <a:pt x="39" y="93"/>
                  <a:pt x="51" y="95"/>
                </a:cubicBezTo>
                <a:cubicBezTo>
                  <a:pt x="53" y="95"/>
                  <a:pt x="54" y="95"/>
                  <a:pt x="55" y="95"/>
                </a:cubicBezTo>
                <a:cubicBezTo>
                  <a:pt x="64" y="95"/>
                  <a:pt x="70" y="90"/>
                  <a:pt x="73" y="87"/>
                </a:cubicBezTo>
                <a:cubicBezTo>
                  <a:pt x="74" y="91"/>
                  <a:pt x="79" y="97"/>
                  <a:pt x="95" y="99"/>
                </a:cubicBezTo>
                <a:cubicBezTo>
                  <a:pt x="97" y="100"/>
                  <a:pt x="98" y="100"/>
                  <a:pt x="100" y="100"/>
                </a:cubicBezTo>
                <a:cubicBezTo>
                  <a:pt x="116" y="100"/>
                  <a:pt x="122" y="89"/>
                  <a:pt x="124" y="85"/>
                </a:cubicBezTo>
                <a:cubicBezTo>
                  <a:pt x="127" y="86"/>
                  <a:pt x="129" y="86"/>
                  <a:pt x="131" y="86"/>
                </a:cubicBezTo>
                <a:cubicBezTo>
                  <a:pt x="140" y="86"/>
                  <a:pt x="144" y="81"/>
                  <a:pt x="145" y="79"/>
                </a:cubicBezTo>
                <a:cubicBezTo>
                  <a:pt x="151" y="79"/>
                  <a:pt x="157" y="75"/>
                  <a:pt x="160" y="68"/>
                </a:cubicBezTo>
                <a:cubicBezTo>
                  <a:pt x="164" y="60"/>
                  <a:pt x="164" y="52"/>
                  <a:pt x="160" y="46"/>
                </a:cubicBezTo>
                <a:cubicBezTo>
                  <a:pt x="153" y="38"/>
                  <a:pt x="144" y="37"/>
                  <a:pt x="138" y="37"/>
                </a:cubicBezTo>
                <a:cubicBezTo>
                  <a:pt x="137" y="37"/>
                  <a:pt x="136" y="37"/>
                  <a:pt x="135" y="37"/>
                </a:cubicBezTo>
                <a:cubicBezTo>
                  <a:pt x="136" y="33"/>
                  <a:pt x="136" y="25"/>
                  <a:pt x="126" y="17"/>
                </a:cubicBezTo>
                <a:cubicBezTo>
                  <a:pt x="122" y="13"/>
                  <a:pt x="117" y="11"/>
                  <a:pt x="111" y="11"/>
                </a:cubicBezTo>
                <a:cubicBezTo>
                  <a:pt x="106" y="11"/>
                  <a:pt x="101" y="13"/>
                  <a:pt x="99" y="14"/>
                </a:cubicBezTo>
                <a:cubicBezTo>
                  <a:pt x="97" y="10"/>
                  <a:pt x="90" y="0"/>
                  <a:pt x="7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Freeform 9"/>
          <p:cNvSpPr>
            <a:spLocks/>
          </p:cNvSpPr>
          <p:nvPr/>
        </p:nvSpPr>
        <p:spPr bwMode="auto">
          <a:xfrm>
            <a:off x="7100258" y="945669"/>
            <a:ext cx="1577975" cy="960437"/>
          </a:xfrm>
          <a:custGeom>
            <a:avLst/>
            <a:gdLst>
              <a:gd name="T0" fmla="*/ 282 w 639"/>
              <a:gd name="T1" fmla="*/ 0 h 389"/>
              <a:gd name="T2" fmla="*/ 276 w 639"/>
              <a:gd name="T3" fmla="*/ 0 h 389"/>
              <a:gd name="T4" fmla="*/ 170 w 639"/>
              <a:gd name="T5" fmla="*/ 89 h 389"/>
              <a:gd name="T6" fmla="*/ 151 w 639"/>
              <a:gd name="T7" fmla="*/ 87 h 389"/>
              <a:gd name="T8" fmla="*/ 90 w 639"/>
              <a:gd name="T9" fmla="*/ 132 h 389"/>
              <a:gd name="T10" fmla="*/ 83 w 639"/>
              <a:gd name="T11" fmla="*/ 131 h 389"/>
              <a:gd name="T12" fmla="*/ 19 w 639"/>
              <a:gd name="T13" fmla="*/ 173 h 389"/>
              <a:gd name="T14" fmla="*/ 16 w 639"/>
              <a:gd name="T15" fmla="*/ 268 h 389"/>
              <a:gd name="T16" fmla="*/ 105 w 639"/>
              <a:gd name="T17" fmla="*/ 317 h 389"/>
              <a:gd name="T18" fmla="*/ 105 w 639"/>
              <a:gd name="T19" fmla="*/ 317 h 389"/>
              <a:gd name="T20" fmla="*/ 139 w 639"/>
              <a:gd name="T21" fmla="*/ 313 h 389"/>
              <a:gd name="T22" fmla="*/ 199 w 639"/>
              <a:gd name="T23" fmla="*/ 370 h 389"/>
              <a:gd name="T24" fmla="*/ 215 w 639"/>
              <a:gd name="T25" fmla="*/ 371 h 389"/>
              <a:gd name="T26" fmla="*/ 283 w 639"/>
              <a:gd name="T27" fmla="*/ 338 h 389"/>
              <a:gd name="T28" fmla="*/ 369 w 639"/>
              <a:gd name="T29" fmla="*/ 388 h 389"/>
              <a:gd name="T30" fmla="*/ 390 w 639"/>
              <a:gd name="T31" fmla="*/ 389 h 389"/>
              <a:gd name="T32" fmla="*/ 483 w 639"/>
              <a:gd name="T33" fmla="*/ 332 h 389"/>
              <a:gd name="T34" fmla="*/ 511 w 639"/>
              <a:gd name="T35" fmla="*/ 336 h 389"/>
              <a:gd name="T36" fmla="*/ 565 w 639"/>
              <a:gd name="T37" fmla="*/ 307 h 389"/>
              <a:gd name="T38" fmla="*/ 625 w 639"/>
              <a:gd name="T39" fmla="*/ 264 h 389"/>
              <a:gd name="T40" fmla="*/ 621 w 639"/>
              <a:gd name="T41" fmla="*/ 180 h 389"/>
              <a:gd name="T42" fmla="*/ 538 w 639"/>
              <a:gd name="T43" fmla="*/ 144 h 389"/>
              <a:gd name="T44" fmla="*/ 526 w 639"/>
              <a:gd name="T45" fmla="*/ 144 h 389"/>
              <a:gd name="T46" fmla="*/ 492 w 639"/>
              <a:gd name="T47" fmla="*/ 66 h 389"/>
              <a:gd name="T48" fmla="*/ 433 w 639"/>
              <a:gd name="T49" fmla="*/ 44 h 389"/>
              <a:gd name="T50" fmla="*/ 385 w 639"/>
              <a:gd name="T51" fmla="*/ 53 h 389"/>
              <a:gd name="T52" fmla="*/ 282 w 639"/>
              <a:gd name="T53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39" h="389">
                <a:moveTo>
                  <a:pt x="282" y="0"/>
                </a:moveTo>
                <a:cubicBezTo>
                  <a:pt x="280" y="0"/>
                  <a:pt x="278" y="0"/>
                  <a:pt x="276" y="0"/>
                </a:cubicBezTo>
                <a:cubicBezTo>
                  <a:pt x="192" y="2"/>
                  <a:pt x="174" y="69"/>
                  <a:pt x="170" y="89"/>
                </a:cubicBezTo>
                <a:cubicBezTo>
                  <a:pt x="163" y="87"/>
                  <a:pt x="157" y="87"/>
                  <a:pt x="151" y="87"/>
                </a:cubicBezTo>
                <a:cubicBezTo>
                  <a:pt x="108" y="87"/>
                  <a:pt x="94" y="120"/>
                  <a:pt x="90" y="132"/>
                </a:cubicBezTo>
                <a:cubicBezTo>
                  <a:pt x="88" y="131"/>
                  <a:pt x="85" y="131"/>
                  <a:pt x="83" y="131"/>
                </a:cubicBezTo>
                <a:cubicBezTo>
                  <a:pt x="58" y="131"/>
                  <a:pt x="34" y="147"/>
                  <a:pt x="19" y="173"/>
                </a:cubicBezTo>
                <a:cubicBezTo>
                  <a:pt x="1" y="203"/>
                  <a:pt x="0" y="238"/>
                  <a:pt x="16" y="268"/>
                </a:cubicBezTo>
                <a:cubicBezTo>
                  <a:pt x="39" y="308"/>
                  <a:pt x="77" y="317"/>
                  <a:pt x="105" y="317"/>
                </a:cubicBezTo>
                <a:cubicBezTo>
                  <a:pt x="105" y="317"/>
                  <a:pt x="105" y="317"/>
                  <a:pt x="105" y="317"/>
                </a:cubicBezTo>
                <a:cubicBezTo>
                  <a:pt x="120" y="317"/>
                  <a:pt x="133" y="314"/>
                  <a:pt x="139" y="313"/>
                </a:cubicBezTo>
                <a:cubicBezTo>
                  <a:pt x="142" y="327"/>
                  <a:pt x="152" y="361"/>
                  <a:pt x="199" y="370"/>
                </a:cubicBezTo>
                <a:cubicBezTo>
                  <a:pt x="204" y="371"/>
                  <a:pt x="210" y="371"/>
                  <a:pt x="215" y="371"/>
                </a:cubicBezTo>
                <a:cubicBezTo>
                  <a:pt x="250" y="371"/>
                  <a:pt x="273" y="350"/>
                  <a:pt x="283" y="338"/>
                </a:cubicBezTo>
                <a:cubicBezTo>
                  <a:pt x="289" y="353"/>
                  <a:pt x="307" y="378"/>
                  <a:pt x="369" y="388"/>
                </a:cubicBezTo>
                <a:cubicBezTo>
                  <a:pt x="376" y="389"/>
                  <a:pt x="383" y="389"/>
                  <a:pt x="390" y="389"/>
                </a:cubicBezTo>
                <a:cubicBezTo>
                  <a:pt x="450" y="389"/>
                  <a:pt x="476" y="346"/>
                  <a:pt x="483" y="332"/>
                </a:cubicBezTo>
                <a:cubicBezTo>
                  <a:pt x="493" y="335"/>
                  <a:pt x="502" y="336"/>
                  <a:pt x="511" y="336"/>
                </a:cubicBezTo>
                <a:cubicBezTo>
                  <a:pt x="545" y="336"/>
                  <a:pt x="560" y="315"/>
                  <a:pt x="565" y="307"/>
                </a:cubicBezTo>
                <a:cubicBezTo>
                  <a:pt x="589" y="307"/>
                  <a:pt x="611" y="290"/>
                  <a:pt x="625" y="264"/>
                </a:cubicBezTo>
                <a:cubicBezTo>
                  <a:pt x="639" y="234"/>
                  <a:pt x="638" y="202"/>
                  <a:pt x="621" y="180"/>
                </a:cubicBezTo>
                <a:cubicBezTo>
                  <a:pt x="598" y="148"/>
                  <a:pt x="559" y="144"/>
                  <a:pt x="538" y="144"/>
                </a:cubicBezTo>
                <a:cubicBezTo>
                  <a:pt x="534" y="144"/>
                  <a:pt x="530" y="144"/>
                  <a:pt x="526" y="144"/>
                </a:cubicBezTo>
                <a:cubicBezTo>
                  <a:pt x="528" y="130"/>
                  <a:pt x="528" y="98"/>
                  <a:pt x="492" y="66"/>
                </a:cubicBezTo>
                <a:cubicBezTo>
                  <a:pt x="476" y="51"/>
                  <a:pt x="456" y="44"/>
                  <a:pt x="433" y="44"/>
                </a:cubicBezTo>
                <a:cubicBezTo>
                  <a:pt x="411" y="44"/>
                  <a:pt x="393" y="50"/>
                  <a:pt x="385" y="53"/>
                </a:cubicBezTo>
                <a:cubicBezTo>
                  <a:pt x="378" y="40"/>
                  <a:pt x="351" y="0"/>
                  <a:pt x="282" y="0"/>
                </a:cubicBezTo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10"/>
          <p:cNvSpPr>
            <a:spLocks/>
          </p:cNvSpPr>
          <p:nvPr/>
        </p:nvSpPr>
        <p:spPr bwMode="auto">
          <a:xfrm>
            <a:off x="3334708" y="977900"/>
            <a:ext cx="122238" cy="109537"/>
          </a:xfrm>
          <a:custGeom>
            <a:avLst/>
            <a:gdLst>
              <a:gd name="T0" fmla="*/ 25 w 50"/>
              <a:gd name="T1" fmla="*/ 0 h 44"/>
              <a:gd name="T2" fmla="*/ 5 w 50"/>
              <a:gd name="T3" fmla="*/ 13 h 44"/>
              <a:gd name="T4" fmla="*/ 16 w 50"/>
              <a:gd name="T5" fmla="*/ 42 h 44"/>
              <a:gd name="T6" fmla="*/ 25 w 50"/>
              <a:gd name="T7" fmla="*/ 44 h 44"/>
              <a:gd name="T8" fmla="*/ 45 w 50"/>
              <a:gd name="T9" fmla="*/ 32 h 44"/>
              <a:gd name="T10" fmla="*/ 34 w 50"/>
              <a:gd name="T11" fmla="*/ 2 h 44"/>
              <a:gd name="T12" fmla="*/ 25 w 50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4">
                <a:moveTo>
                  <a:pt x="25" y="0"/>
                </a:moveTo>
                <a:cubicBezTo>
                  <a:pt x="17" y="0"/>
                  <a:pt x="9" y="5"/>
                  <a:pt x="5" y="13"/>
                </a:cubicBezTo>
                <a:cubicBezTo>
                  <a:pt x="0" y="24"/>
                  <a:pt x="5" y="37"/>
                  <a:pt x="16" y="42"/>
                </a:cubicBezTo>
                <a:cubicBezTo>
                  <a:pt x="19" y="44"/>
                  <a:pt x="22" y="44"/>
                  <a:pt x="25" y="44"/>
                </a:cubicBezTo>
                <a:cubicBezTo>
                  <a:pt x="33" y="44"/>
                  <a:pt x="41" y="40"/>
                  <a:pt x="45" y="32"/>
                </a:cubicBezTo>
                <a:cubicBezTo>
                  <a:pt x="50" y="21"/>
                  <a:pt x="45" y="7"/>
                  <a:pt x="34" y="2"/>
                </a:cubicBezTo>
                <a:cubicBezTo>
                  <a:pt x="31" y="1"/>
                  <a:pt x="28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11"/>
          <p:cNvSpPr>
            <a:spLocks/>
          </p:cNvSpPr>
          <p:nvPr/>
        </p:nvSpPr>
        <p:spPr bwMode="auto">
          <a:xfrm>
            <a:off x="3523621" y="1111250"/>
            <a:ext cx="193675" cy="171450"/>
          </a:xfrm>
          <a:custGeom>
            <a:avLst/>
            <a:gdLst>
              <a:gd name="T0" fmla="*/ 39 w 78"/>
              <a:gd name="T1" fmla="*/ 0 h 69"/>
              <a:gd name="T2" fmla="*/ 8 w 78"/>
              <a:gd name="T3" fmla="*/ 20 h 69"/>
              <a:gd name="T4" fmla="*/ 24 w 78"/>
              <a:gd name="T5" fmla="*/ 66 h 69"/>
              <a:gd name="T6" fmla="*/ 39 w 78"/>
              <a:gd name="T7" fmla="*/ 69 h 69"/>
              <a:gd name="T8" fmla="*/ 70 w 78"/>
              <a:gd name="T9" fmla="*/ 49 h 69"/>
              <a:gd name="T10" fmla="*/ 53 w 78"/>
              <a:gd name="T11" fmla="*/ 3 h 69"/>
              <a:gd name="T12" fmla="*/ 39 w 78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9">
                <a:moveTo>
                  <a:pt x="39" y="0"/>
                </a:moveTo>
                <a:cubicBezTo>
                  <a:pt x="26" y="0"/>
                  <a:pt x="13" y="7"/>
                  <a:pt x="8" y="20"/>
                </a:cubicBezTo>
                <a:cubicBezTo>
                  <a:pt x="0" y="37"/>
                  <a:pt x="7" y="58"/>
                  <a:pt x="24" y="66"/>
                </a:cubicBezTo>
                <a:cubicBezTo>
                  <a:pt x="29" y="68"/>
                  <a:pt x="34" y="69"/>
                  <a:pt x="39" y="69"/>
                </a:cubicBezTo>
                <a:cubicBezTo>
                  <a:pt x="52" y="69"/>
                  <a:pt x="64" y="61"/>
                  <a:pt x="70" y="49"/>
                </a:cubicBezTo>
                <a:cubicBezTo>
                  <a:pt x="78" y="32"/>
                  <a:pt x="71" y="11"/>
                  <a:pt x="53" y="3"/>
                </a:cubicBezTo>
                <a:cubicBezTo>
                  <a:pt x="49" y="1"/>
                  <a:pt x="44" y="0"/>
                  <a:pt x="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12"/>
          <p:cNvSpPr>
            <a:spLocks/>
          </p:cNvSpPr>
          <p:nvPr/>
        </p:nvSpPr>
        <p:spPr bwMode="auto">
          <a:xfrm>
            <a:off x="2766383" y="3327400"/>
            <a:ext cx="123825" cy="111125"/>
          </a:xfrm>
          <a:custGeom>
            <a:avLst/>
            <a:gdLst>
              <a:gd name="T0" fmla="*/ 25 w 50"/>
              <a:gd name="T1" fmla="*/ 0 h 45"/>
              <a:gd name="T2" fmla="*/ 15 w 50"/>
              <a:gd name="T3" fmla="*/ 3 h 45"/>
              <a:gd name="T4" fmla="*/ 5 w 50"/>
              <a:gd name="T5" fmla="*/ 32 h 45"/>
              <a:gd name="T6" fmla="*/ 25 w 50"/>
              <a:gd name="T7" fmla="*/ 45 h 45"/>
              <a:gd name="T8" fmla="*/ 35 w 50"/>
              <a:gd name="T9" fmla="*/ 42 h 45"/>
              <a:gd name="T10" fmla="*/ 45 w 50"/>
              <a:gd name="T11" fmla="*/ 13 h 45"/>
              <a:gd name="T12" fmla="*/ 25 w 50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">
                <a:moveTo>
                  <a:pt x="25" y="0"/>
                </a:moveTo>
                <a:cubicBezTo>
                  <a:pt x="22" y="0"/>
                  <a:pt x="18" y="1"/>
                  <a:pt x="15" y="3"/>
                </a:cubicBezTo>
                <a:cubicBezTo>
                  <a:pt x="4" y="8"/>
                  <a:pt x="0" y="21"/>
                  <a:pt x="5" y="32"/>
                </a:cubicBezTo>
                <a:cubicBezTo>
                  <a:pt x="9" y="40"/>
                  <a:pt x="17" y="45"/>
                  <a:pt x="25" y="45"/>
                </a:cubicBezTo>
                <a:cubicBezTo>
                  <a:pt x="28" y="45"/>
                  <a:pt x="32" y="44"/>
                  <a:pt x="35" y="42"/>
                </a:cubicBezTo>
                <a:cubicBezTo>
                  <a:pt x="46" y="37"/>
                  <a:pt x="50" y="23"/>
                  <a:pt x="45" y="13"/>
                </a:cubicBezTo>
                <a:cubicBezTo>
                  <a:pt x="41" y="5"/>
                  <a:pt x="33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13"/>
          <p:cNvSpPr>
            <a:spLocks/>
          </p:cNvSpPr>
          <p:nvPr/>
        </p:nvSpPr>
        <p:spPr bwMode="auto">
          <a:xfrm>
            <a:off x="2747333" y="3576638"/>
            <a:ext cx="82550" cy="71437"/>
          </a:xfrm>
          <a:custGeom>
            <a:avLst/>
            <a:gdLst>
              <a:gd name="T0" fmla="*/ 17 w 34"/>
              <a:gd name="T1" fmla="*/ 0 h 29"/>
              <a:gd name="T2" fmla="*/ 10 w 34"/>
              <a:gd name="T3" fmla="*/ 1 h 29"/>
              <a:gd name="T4" fmla="*/ 4 w 34"/>
              <a:gd name="T5" fmla="*/ 21 h 29"/>
              <a:gd name="T6" fmla="*/ 17 w 34"/>
              <a:gd name="T7" fmla="*/ 29 h 29"/>
              <a:gd name="T8" fmla="*/ 24 w 34"/>
              <a:gd name="T9" fmla="*/ 28 h 29"/>
              <a:gd name="T10" fmla="*/ 30 w 34"/>
              <a:gd name="T11" fmla="*/ 8 h 29"/>
              <a:gd name="T12" fmla="*/ 17 w 34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29">
                <a:moveTo>
                  <a:pt x="17" y="0"/>
                </a:moveTo>
                <a:cubicBezTo>
                  <a:pt x="15" y="0"/>
                  <a:pt x="12" y="0"/>
                  <a:pt x="10" y="1"/>
                </a:cubicBezTo>
                <a:cubicBezTo>
                  <a:pt x="3" y="5"/>
                  <a:pt x="0" y="14"/>
                  <a:pt x="4" y="21"/>
                </a:cubicBezTo>
                <a:cubicBezTo>
                  <a:pt x="6" y="26"/>
                  <a:pt x="11" y="29"/>
                  <a:pt x="17" y="29"/>
                </a:cubicBezTo>
                <a:cubicBezTo>
                  <a:pt x="19" y="29"/>
                  <a:pt x="21" y="29"/>
                  <a:pt x="24" y="28"/>
                </a:cubicBezTo>
                <a:cubicBezTo>
                  <a:pt x="31" y="24"/>
                  <a:pt x="34" y="15"/>
                  <a:pt x="30" y="8"/>
                </a:cubicBezTo>
                <a:cubicBezTo>
                  <a:pt x="28" y="3"/>
                  <a:pt x="22" y="0"/>
                  <a:pt x="1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5939796" y="6151563"/>
            <a:ext cx="120650" cy="109537"/>
          </a:xfrm>
          <a:custGeom>
            <a:avLst/>
            <a:gdLst>
              <a:gd name="T0" fmla="*/ 24 w 49"/>
              <a:gd name="T1" fmla="*/ 0 h 44"/>
              <a:gd name="T2" fmla="*/ 8 w 49"/>
              <a:gd name="T3" fmla="*/ 7 h 44"/>
              <a:gd name="T4" fmla="*/ 9 w 49"/>
              <a:gd name="T5" fmla="*/ 38 h 44"/>
              <a:gd name="T6" fmla="*/ 24 w 49"/>
              <a:gd name="T7" fmla="*/ 44 h 44"/>
              <a:gd name="T8" fmla="*/ 40 w 49"/>
              <a:gd name="T9" fmla="*/ 37 h 44"/>
              <a:gd name="T10" fmla="*/ 39 w 49"/>
              <a:gd name="T11" fmla="*/ 6 h 44"/>
              <a:gd name="T12" fmla="*/ 24 w 49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44">
                <a:moveTo>
                  <a:pt x="24" y="0"/>
                </a:moveTo>
                <a:cubicBezTo>
                  <a:pt x="18" y="0"/>
                  <a:pt x="12" y="2"/>
                  <a:pt x="8" y="7"/>
                </a:cubicBezTo>
                <a:cubicBezTo>
                  <a:pt x="0" y="16"/>
                  <a:pt x="0" y="30"/>
                  <a:pt x="9" y="38"/>
                </a:cubicBezTo>
                <a:cubicBezTo>
                  <a:pt x="13" y="42"/>
                  <a:pt x="19" y="44"/>
                  <a:pt x="24" y="44"/>
                </a:cubicBezTo>
                <a:cubicBezTo>
                  <a:pt x="30" y="44"/>
                  <a:pt x="36" y="42"/>
                  <a:pt x="40" y="37"/>
                </a:cubicBezTo>
                <a:cubicBezTo>
                  <a:pt x="49" y="28"/>
                  <a:pt x="48" y="14"/>
                  <a:pt x="39" y="6"/>
                </a:cubicBezTo>
                <a:cubicBezTo>
                  <a:pt x="35" y="2"/>
                  <a:pt x="30" y="0"/>
                  <a:pt x="24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>
            <a:off x="5914396" y="5938838"/>
            <a:ext cx="80963" cy="74612"/>
          </a:xfrm>
          <a:custGeom>
            <a:avLst/>
            <a:gdLst>
              <a:gd name="T0" fmla="*/ 16 w 33"/>
              <a:gd name="T1" fmla="*/ 0 h 30"/>
              <a:gd name="T2" fmla="*/ 5 w 33"/>
              <a:gd name="T3" fmla="*/ 5 h 30"/>
              <a:gd name="T4" fmla="*/ 6 w 33"/>
              <a:gd name="T5" fmla="*/ 26 h 30"/>
              <a:gd name="T6" fmla="*/ 16 w 33"/>
              <a:gd name="T7" fmla="*/ 30 h 30"/>
              <a:gd name="T8" fmla="*/ 27 w 33"/>
              <a:gd name="T9" fmla="*/ 26 h 30"/>
              <a:gd name="T10" fmla="*/ 27 w 33"/>
              <a:gd name="T11" fmla="*/ 4 h 30"/>
              <a:gd name="T12" fmla="*/ 16 w 33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30">
                <a:moveTo>
                  <a:pt x="16" y="0"/>
                </a:moveTo>
                <a:cubicBezTo>
                  <a:pt x="12" y="0"/>
                  <a:pt x="8" y="2"/>
                  <a:pt x="5" y="5"/>
                </a:cubicBezTo>
                <a:cubicBezTo>
                  <a:pt x="0" y="11"/>
                  <a:pt x="0" y="21"/>
                  <a:pt x="6" y="26"/>
                </a:cubicBezTo>
                <a:cubicBezTo>
                  <a:pt x="9" y="29"/>
                  <a:pt x="13" y="30"/>
                  <a:pt x="16" y="30"/>
                </a:cubicBezTo>
                <a:cubicBezTo>
                  <a:pt x="20" y="30"/>
                  <a:pt x="24" y="29"/>
                  <a:pt x="27" y="26"/>
                </a:cubicBezTo>
                <a:cubicBezTo>
                  <a:pt x="33" y="19"/>
                  <a:pt x="33" y="10"/>
                  <a:pt x="27" y="4"/>
                </a:cubicBezTo>
                <a:cubicBezTo>
                  <a:pt x="24" y="2"/>
                  <a:pt x="20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16"/>
          <p:cNvSpPr>
            <a:spLocks/>
          </p:cNvSpPr>
          <p:nvPr/>
        </p:nvSpPr>
        <p:spPr bwMode="auto">
          <a:xfrm>
            <a:off x="6128708" y="5959475"/>
            <a:ext cx="188913" cy="168275"/>
          </a:xfrm>
          <a:custGeom>
            <a:avLst/>
            <a:gdLst>
              <a:gd name="T0" fmla="*/ 38 w 76"/>
              <a:gd name="T1" fmla="*/ 0 h 68"/>
              <a:gd name="T2" fmla="*/ 13 w 76"/>
              <a:gd name="T3" fmla="*/ 11 h 68"/>
              <a:gd name="T4" fmla="*/ 15 w 76"/>
              <a:gd name="T5" fmla="*/ 59 h 68"/>
              <a:gd name="T6" fmla="*/ 38 w 76"/>
              <a:gd name="T7" fmla="*/ 68 h 68"/>
              <a:gd name="T8" fmla="*/ 63 w 76"/>
              <a:gd name="T9" fmla="*/ 57 h 68"/>
              <a:gd name="T10" fmla="*/ 61 w 76"/>
              <a:gd name="T11" fmla="*/ 9 h 68"/>
              <a:gd name="T12" fmla="*/ 38 w 76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8">
                <a:moveTo>
                  <a:pt x="38" y="0"/>
                </a:moveTo>
                <a:cubicBezTo>
                  <a:pt x="29" y="0"/>
                  <a:pt x="19" y="3"/>
                  <a:pt x="13" y="11"/>
                </a:cubicBezTo>
                <a:cubicBezTo>
                  <a:pt x="0" y="25"/>
                  <a:pt x="1" y="46"/>
                  <a:pt x="15" y="59"/>
                </a:cubicBezTo>
                <a:cubicBezTo>
                  <a:pt x="21" y="65"/>
                  <a:pt x="30" y="68"/>
                  <a:pt x="38" y="68"/>
                </a:cubicBezTo>
                <a:cubicBezTo>
                  <a:pt x="47" y="68"/>
                  <a:pt x="56" y="65"/>
                  <a:pt x="63" y="57"/>
                </a:cubicBezTo>
                <a:cubicBezTo>
                  <a:pt x="76" y="43"/>
                  <a:pt x="75" y="22"/>
                  <a:pt x="61" y="9"/>
                </a:cubicBezTo>
                <a:cubicBezTo>
                  <a:pt x="55" y="3"/>
                  <a:pt x="46" y="0"/>
                  <a:pt x="38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9076696" y="4497388"/>
            <a:ext cx="115888" cy="107950"/>
          </a:xfrm>
          <a:custGeom>
            <a:avLst/>
            <a:gdLst>
              <a:gd name="T0" fmla="*/ 23 w 47"/>
              <a:gd name="T1" fmla="*/ 0 h 44"/>
              <a:gd name="T2" fmla="*/ 1 w 47"/>
              <a:gd name="T3" fmla="*/ 19 h 44"/>
              <a:gd name="T4" fmla="*/ 21 w 47"/>
              <a:gd name="T5" fmla="*/ 44 h 44"/>
              <a:gd name="T6" fmla="*/ 23 w 47"/>
              <a:gd name="T7" fmla="*/ 44 h 44"/>
              <a:gd name="T8" fmla="*/ 45 w 47"/>
              <a:gd name="T9" fmla="*/ 25 h 44"/>
              <a:gd name="T10" fmla="*/ 26 w 47"/>
              <a:gd name="T11" fmla="*/ 0 h 44"/>
              <a:gd name="T12" fmla="*/ 23 w 47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44">
                <a:moveTo>
                  <a:pt x="23" y="0"/>
                </a:moveTo>
                <a:cubicBezTo>
                  <a:pt x="12" y="0"/>
                  <a:pt x="3" y="8"/>
                  <a:pt x="1" y="19"/>
                </a:cubicBezTo>
                <a:cubicBezTo>
                  <a:pt x="0" y="32"/>
                  <a:pt x="8" y="43"/>
                  <a:pt x="21" y="44"/>
                </a:cubicBezTo>
                <a:cubicBezTo>
                  <a:pt x="21" y="44"/>
                  <a:pt x="22" y="44"/>
                  <a:pt x="23" y="44"/>
                </a:cubicBezTo>
                <a:cubicBezTo>
                  <a:pt x="34" y="44"/>
                  <a:pt x="44" y="36"/>
                  <a:pt x="45" y="25"/>
                </a:cubicBezTo>
                <a:cubicBezTo>
                  <a:pt x="47" y="13"/>
                  <a:pt x="38" y="2"/>
                  <a:pt x="26" y="0"/>
                </a:cubicBezTo>
                <a:cubicBezTo>
                  <a:pt x="25" y="0"/>
                  <a:pt x="2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18"/>
          <p:cNvSpPr>
            <a:spLocks/>
          </p:cNvSpPr>
          <p:nvPr/>
        </p:nvSpPr>
        <p:spPr bwMode="auto">
          <a:xfrm>
            <a:off x="8927471" y="4354513"/>
            <a:ext cx="77788" cy="73025"/>
          </a:xfrm>
          <a:custGeom>
            <a:avLst/>
            <a:gdLst>
              <a:gd name="T0" fmla="*/ 16 w 32"/>
              <a:gd name="T1" fmla="*/ 0 h 30"/>
              <a:gd name="T2" fmla="*/ 1 w 32"/>
              <a:gd name="T3" fmla="*/ 13 h 30"/>
              <a:gd name="T4" fmla="*/ 14 w 32"/>
              <a:gd name="T5" fmla="*/ 30 h 30"/>
              <a:gd name="T6" fmla="*/ 16 w 32"/>
              <a:gd name="T7" fmla="*/ 30 h 30"/>
              <a:gd name="T8" fmla="*/ 31 w 32"/>
              <a:gd name="T9" fmla="*/ 17 h 30"/>
              <a:gd name="T10" fmla="*/ 18 w 32"/>
              <a:gd name="T11" fmla="*/ 0 h 30"/>
              <a:gd name="T12" fmla="*/ 16 w 32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30">
                <a:moveTo>
                  <a:pt x="16" y="0"/>
                </a:moveTo>
                <a:cubicBezTo>
                  <a:pt x="9" y="0"/>
                  <a:pt x="2" y="6"/>
                  <a:pt x="1" y="13"/>
                </a:cubicBezTo>
                <a:cubicBezTo>
                  <a:pt x="0" y="21"/>
                  <a:pt x="6" y="29"/>
                  <a:pt x="14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24" y="30"/>
                  <a:pt x="30" y="24"/>
                  <a:pt x="31" y="17"/>
                </a:cubicBezTo>
                <a:cubicBezTo>
                  <a:pt x="32" y="9"/>
                  <a:pt x="26" y="1"/>
                  <a:pt x="18" y="0"/>
                </a:cubicBezTo>
                <a:cubicBezTo>
                  <a:pt x="17" y="0"/>
                  <a:pt x="17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9133846" y="4203700"/>
            <a:ext cx="180975" cy="169862"/>
          </a:xfrm>
          <a:custGeom>
            <a:avLst/>
            <a:gdLst>
              <a:gd name="T0" fmla="*/ 36 w 73"/>
              <a:gd name="T1" fmla="*/ 0 h 69"/>
              <a:gd name="T2" fmla="*/ 2 w 73"/>
              <a:gd name="T3" fmla="*/ 30 h 69"/>
              <a:gd name="T4" fmla="*/ 32 w 73"/>
              <a:gd name="T5" fmla="*/ 69 h 69"/>
              <a:gd name="T6" fmla="*/ 36 w 73"/>
              <a:gd name="T7" fmla="*/ 69 h 69"/>
              <a:gd name="T8" fmla="*/ 70 w 73"/>
              <a:gd name="T9" fmla="*/ 39 h 69"/>
              <a:gd name="T10" fmla="*/ 41 w 73"/>
              <a:gd name="T11" fmla="*/ 1 h 69"/>
              <a:gd name="T12" fmla="*/ 36 w 73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69">
                <a:moveTo>
                  <a:pt x="36" y="0"/>
                </a:moveTo>
                <a:cubicBezTo>
                  <a:pt x="19" y="0"/>
                  <a:pt x="4" y="13"/>
                  <a:pt x="2" y="30"/>
                </a:cubicBezTo>
                <a:cubicBezTo>
                  <a:pt x="0" y="49"/>
                  <a:pt x="13" y="67"/>
                  <a:pt x="32" y="69"/>
                </a:cubicBezTo>
                <a:cubicBezTo>
                  <a:pt x="33" y="69"/>
                  <a:pt x="35" y="69"/>
                  <a:pt x="36" y="69"/>
                </a:cubicBezTo>
                <a:cubicBezTo>
                  <a:pt x="53" y="69"/>
                  <a:pt x="68" y="57"/>
                  <a:pt x="70" y="39"/>
                </a:cubicBezTo>
                <a:cubicBezTo>
                  <a:pt x="73" y="20"/>
                  <a:pt x="59" y="3"/>
                  <a:pt x="41" y="1"/>
                </a:cubicBezTo>
                <a:cubicBezTo>
                  <a:pt x="39" y="1"/>
                  <a:pt x="38" y="0"/>
                  <a:pt x="3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5838196" y="736600"/>
            <a:ext cx="112713" cy="107950"/>
          </a:xfrm>
          <a:custGeom>
            <a:avLst/>
            <a:gdLst>
              <a:gd name="T0" fmla="*/ 23 w 46"/>
              <a:gd name="T1" fmla="*/ 0 h 44"/>
              <a:gd name="T2" fmla="*/ 21 w 46"/>
              <a:gd name="T3" fmla="*/ 0 h 44"/>
              <a:gd name="T4" fmla="*/ 1 w 46"/>
              <a:gd name="T5" fmla="*/ 25 h 44"/>
              <a:gd name="T6" fmla="*/ 23 w 46"/>
              <a:gd name="T7" fmla="*/ 44 h 44"/>
              <a:gd name="T8" fmla="*/ 25 w 46"/>
              <a:gd name="T9" fmla="*/ 44 h 44"/>
              <a:gd name="T10" fmla="*/ 45 w 46"/>
              <a:gd name="T11" fmla="*/ 20 h 44"/>
              <a:gd name="T12" fmla="*/ 23 w 46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44">
                <a:moveTo>
                  <a:pt x="23" y="0"/>
                </a:moveTo>
                <a:cubicBezTo>
                  <a:pt x="22" y="0"/>
                  <a:pt x="21" y="0"/>
                  <a:pt x="21" y="0"/>
                </a:cubicBezTo>
                <a:cubicBezTo>
                  <a:pt x="8" y="2"/>
                  <a:pt x="0" y="13"/>
                  <a:pt x="1" y="25"/>
                </a:cubicBezTo>
                <a:cubicBezTo>
                  <a:pt x="2" y="36"/>
                  <a:pt x="12" y="44"/>
                  <a:pt x="23" y="44"/>
                </a:cubicBezTo>
                <a:cubicBezTo>
                  <a:pt x="24" y="44"/>
                  <a:pt x="25" y="44"/>
                  <a:pt x="25" y="44"/>
                </a:cubicBezTo>
                <a:cubicBezTo>
                  <a:pt x="38" y="43"/>
                  <a:pt x="46" y="32"/>
                  <a:pt x="45" y="20"/>
                </a:cubicBezTo>
                <a:cubicBezTo>
                  <a:pt x="44" y="9"/>
                  <a:pt x="3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21"/>
          <p:cNvSpPr>
            <a:spLocks/>
          </p:cNvSpPr>
          <p:nvPr/>
        </p:nvSpPr>
        <p:spPr bwMode="auto">
          <a:xfrm>
            <a:off x="5973133" y="554038"/>
            <a:ext cx="77788" cy="74612"/>
          </a:xfrm>
          <a:custGeom>
            <a:avLst/>
            <a:gdLst>
              <a:gd name="T0" fmla="*/ 15 w 31"/>
              <a:gd name="T1" fmla="*/ 0 h 30"/>
              <a:gd name="T2" fmla="*/ 14 w 31"/>
              <a:gd name="T3" fmla="*/ 0 h 30"/>
              <a:gd name="T4" fmla="*/ 1 w 31"/>
              <a:gd name="T5" fmla="*/ 16 h 30"/>
              <a:gd name="T6" fmla="*/ 15 w 31"/>
              <a:gd name="T7" fmla="*/ 30 h 30"/>
              <a:gd name="T8" fmla="*/ 17 w 31"/>
              <a:gd name="T9" fmla="*/ 29 h 30"/>
              <a:gd name="T10" fmla="*/ 30 w 31"/>
              <a:gd name="T11" fmla="*/ 13 h 30"/>
              <a:gd name="T12" fmla="*/ 15 w 31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30">
                <a:moveTo>
                  <a:pt x="15" y="0"/>
                </a:moveTo>
                <a:cubicBezTo>
                  <a:pt x="15" y="0"/>
                  <a:pt x="14" y="0"/>
                  <a:pt x="14" y="0"/>
                </a:cubicBezTo>
                <a:cubicBezTo>
                  <a:pt x="6" y="1"/>
                  <a:pt x="0" y="8"/>
                  <a:pt x="1" y="16"/>
                </a:cubicBezTo>
                <a:cubicBezTo>
                  <a:pt x="1" y="24"/>
                  <a:pt x="8" y="30"/>
                  <a:pt x="15" y="30"/>
                </a:cubicBezTo>
                <a:cubicBezTo>
                  <a:pt x="16" y="30"/>
                  <a:pt x="16" y="30"/>
                  <a:pt x="17" y="29"/>
                </a:cubicBezTo>
                <a:cubicBezTo>
                  <a:pt x="25" y="29"/>
                  <a:pt x="31" y="21"/>
                  <a:pt x="30" y="13"/>
                </a:cubicBezTo>
                <a:cubicBezTo>
                  <a:pt x="29" y="5"/>
                  <a:pt x="23" y="0"/>
                  <a:pt x="1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22"/>
          <p:cNvSpPr>
            <a:spLocks/>
          </p:cNvSpPr>
          <p:nvPr/>
        </p:nvSpPr>
        <p:spPr bwMode="auto">
          <a:xfrm>
            <a:off x="6082671" y="728663"/>
            <a:ext cx="177800" cy="171450"/>
          </a:xfrm>
          <a:custGeom>
            <a:avLst/>
            <a:gdLst>
              <a:gd name="T0" fmla="*/ 36 w 72"/>
              <a:gd name="T1" fmla="*/ 1 h 69"/>
              <a:gd name="T2" fmla="*/ 32 w 72"/>
              <a:gd name="T3" fmla="*/ 1 h 69"/>
              <a:gd name="T4" fmla="*/ 2 w 72"/>
              <a:gd name="T5" fmla="*/ 39 h 69"/>
              <a:gd name="T6" fmla="*/ 36 w 72"/>
              <a:gd name="T7" fmla="*/ 69 h 69"/>
              <a:gd name="T8" fmla="*/ 40 w 72"/>
              <a:gd name="T9" fmla="*/ 69 h 69"/>
              <a:gd name="T10" fmla="*/ 70 w 72"/>
              <a:gd name="T11" fmla="*/ 31 h 69"/>
              <a:gd name="T12" fmla="*/ 36 w 72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69">
                <a:moveTo>
                  <a:pt x="36" y="1"/>
                </a:moveTo>
                <a:cubicBezTo>
                  <a:pt x="35" y="1"/>
                  <a:pt x="33" y="1"/>
                  <a:pt x="32" y="1"/>
                </a:cubicBezTo>
                <a:cubicBezTo>
                  <a:pt x="13" y="3"/>
                  <a:pt x="0" y="20"/>
                  <a:pt x="2" y="39"/>
                </a:cubicBezTo>
                <a:cubicBezTo>
                  <a:pt x="4" y="56"/>
                  <a:pt x="19" y="69"/>
                  <a:pt x="36" y="69"/>
                </a:cubicBezTo>
                <a:cubicBezTo>
                  <a:pt x="37" y="69"/>
                  <a:pt x="38" y="69"/>
                  <a:pt x="40" y="69"/>
                </a:cubicBezTo>
                <a:cubicBezTo>
                  <a:pt x="59" y="67"/>
                  <a:pt x="72" y="50"/>
                  <a:pt x="70" y="31"/>
                </a:cubicBezTo>
                <a:cubicBezTo>
                  <a:pt x="68" y="14"/>
                  <a:pt x="53" y="0"/>
                  <a:pt x="36" y="1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23"/>
          <p:cNvSpPr>
            <a:spLocks/>
          </p:cNvSpPr>
          <p:nvPr/>
        </p:nvSpPr>
        <p:spPr bwMode="auto">
          <a:xfrm>
            <a:off x="7078033" y="2033588"/>
            <a:ext cx="2700338" cy="2454275"/>
          </a:xfrm>
          <a:custGeom>
            <a:avLst/>
            <a:gdLst>
              <a:gd name="T0" fmla="*/ 1048 w 1094"/>
              <a:gd name="T1" fmla="*/ 460 h 994"/>
              <a:gd name="T2" fmla="*/ 837 w 1094"/>
              <a:gd name="T3" fmla="*/ 368 h 994"/>
              <a:gd name="T4" fmla="*/ 806 w 1094"/>
              <a:gd name="T5" fmla="*/ 369 h 994"/>
              <a:gd name="T6" fmla="*/ 718 w 1094"/>
              <a:gd name="T7" fmla="*/ 169 h 994"/>
              <a:gd name="T8" fmla="*/ 567 w 1094"/>
              <a:gd name="T9" fmla="*/ 113 h 994"/>
              <a:gd name="T10" fmla="*/ 445 w 1094"/>
              <a:gd name="T11" fmla="*/ 138 h 994"/>
              <a:gd name="T12" fmla="*/ 183 w 1094"/>
              <a:gd name="T13" fmla="*/ 0 h 994"/>
              <a:gd name="T14" fmla="*/ 167 w 1094"/>
              <a:gd name="T15" fmla="*/ 1 h 994"/>
              <a:gd name="T16" fmla="*/ 0 w 1094"/>
              <a:gd name="T17" fmla="*/ 54 h 994"/>
              <a:gd name="T18" fmla="*/ 35 w 1094"/>
              <a:gd name="T19" fmla="*/ 154 h 994"/>
              <a:gd name="T20" fmla="*/ 93 w 1094"/>
              <a:gd name="T21" fmla="*/ 149 h 994"/>
              <a:gd name="T22" fmla="*/ 317 w 1094"/>
              <a:gd name="T23" fmla="*/ 308 h 994"/>
              <a:gd name="T24" fmla="*/ 335 w 1094"/>
              <a:gd name="T25" fmla="*/ 308 h 994"/>
              <a:gd name="T26" fmla="*/ 573 w 1094"/>
              <a:gd name="T27" fmla="*/ 460 h 994"/>
              <a:gd name="T28" fmla="*/ 581 w 1094"/>
              <a:gd name="T29" fmla="*/ 809 h 994"/>
              <a:gd name="T30" fmla="*/ 350 w 1094"/>
              <a:gd name="T31" fmla="*/ 979 h 994"/>
              <a:gd name="T32" fmla="*/ 406 w 1094"/>
              <a:gd name="T33" fmla="*/ 990 h 994"/>
              <a:gd name="T34" fmla="*/ 458 w 1094"/>
              <a:gd name="T35" fmla="*/ 994 h 994"/>
              <a:gd name="T36" fmla="*/ 696 w 1094"/>
              <a:gd name="T37" fmla="*/ 848 h 994"/>
              <a:gd name="T38" fmla="*/ 767 w 1094"/>
              <a:gd name="T39" fmla="*/ 860 h 994"/>
              <a:gd name="T40" fmla="*/ 904 w 1094"/>
              <a:gd name="T41" fmla="*/ 786 h 994"/>
              <a:gd name="T42" fmla="*/ 1056 w 1094"/>
              <a:gd name="T43" fmla="*/ 675 h 994"/>
              <a:gd name="T44" fmla="*/ 1048 w 1094"/>
              <a:gd name="T45" fmla="*/ 460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4" h="994">
                <a:moveTo>
                  <a:pt x="1048" y="460"/>
                </a:moveTo>
                <a:cubicBezTo>
                  <a:pt x="987" y="380"/>
                  <a:pt x="890" y="368"/>
                  <a:pt x="837" y="368"/>
                </a:cubicBezTo>
                <a:cubicBezTo>
                  <a:pt x="824" y="368"/>
                  <a:pt x="814" y="368"/>
                  <a:pt x="806" y="369"/>
                </a:cubicBezTo>
                <a:cubicBezTo>
                  <a:pt x="811" y="334"/>
                  <a:pt x="809" y="252"/>
                  <a:pt x="718" y="169"/>
                </a:cubicBezTo>
                <a:cubicBezTo>
                  <a:pt x="677" y="132"/>
                  <a:pt x="626" y="113"/>
                  <a:pt x="567" y="113"/>
                </a:cubicBezTo>
                <a:cubicBezTo>
                  <a:pt x="512" y="113"/>
                  <a:pt x="465" y="130"/>
                  <a:pt x="445" y="138"/>
                </a:cubicBezTo>
                <a:cubicBezTo>
                  <a:pt x="427" y="103"/>
                  <a:pt x="359" y="0"/>
                  <a:pt x="183" y="0"/>
                </a:cubicBezTo>
                <a:cubicBezTo>
                  <a:pt x="178" y="0"/>
                  <a:pt x="172" y="0"/>
                  <a:pt x="167" y="1"/>
                </a:cubicBezTo>
                <a:cubicBezTo>
                  <a:pt x="94" y="3"/>
                  <a:pt x="40" y="25"/>
                  <a:pt x="0" y="54"/>
                </a:cubicBezTo>
                <a:cubicBezTo>
                  <a:pt x="20" y="93"/>
                  <a:pt x="30" y="130"/>
                  <a:pt x="35" y="154"/>
                </a:cubicBezTo>
                <a:cubicBezTo>
                  <a:pt x="55" y="151"/>
                  <a:pt x="75" y="149"/>
                  <a:pt x="93" y="149"/>
                </a:cubicBezTo>
                <a:cubicBezTo>
                  <a:pt x="244" y="149"/>
                  <a:pt x="300" y="261"/>
                  <a:pt x="317" y="308"/>
                </a:cubicBezTo>
                <a:cubicBezTo>
                  <a:pt x="323" y="308"/>
                  <a:pt x="329" y="308"/>
                  <a:pt x="335" y="308"/>
                </a:cubicBezTo>
                <a:cubicBezTo>
                  <a:pt x="426" y="308"/>
                  <a:pt x="517" y="366"/>
                  <a:pt x="573" y="460"/>
                </a:cubicBezTo>
                <a:cubicBezTo>
                  <a:pt x="638" y="570"/>
                  <a:pt x="641" y="701"/>
                  <a:pt x="581" y="809"/>
                </a:cubicBezTo>
                <a:cubicBezTo>
                  <a:pt x="523" y="915"/>
                  <a:pt x="434" y="961"/>
                  <a:pt x="350" y="979"/>
                </a:cubicBezTo>
                <a:cubicBezTo>
                  <a:pt x="367" y="983"/>
                  <a:pt x="385" y="987"/>
                  <a:pt x="406" y="990"/>
                </a:cubicBezTo>
                <a:cubicBezTo>
                  <a:pt x="423" y="992"/>
                  <a:pt x="441" y="994"/>
                  <a:pt x="458" y="994"/>
                </a:cubicBezTo>
                <a:cubicBezTo>
                  <a:pt x="611" y="994"/>
                  <a:pt x="678" y="883"/>
                  <a:pt x="696" y="848"/>
                </a:cubicBezTo>
                <a:cubicBezTo>
                  <a:pt x="721" y="856"/>
                  <a:pt x="745" y="860"/>
                  <a:pt x="767" y="860"/>
                </a:cubicBezTo>
                <a:cubicBezTo>
                  <a:pt x="852" y="860"/>
                  <a:pt x="893" y="805"/>
                  <a:pt x="904" y="786"/>
                </a:cubicBezTo>
                <a:cubicBezTo>
                  <a:pt x="965" y="784"/>
                  <a:pt x="1023" y="742"/>
                  <a:pt x="1056" y="675"/>
                </a:cubicBezTo>
                <a:cubicBezTo>
                  <a:pt x="1094" y="599"/>
                  <a:pt x="1091" y="517"/>
                  <a:pt x="1048" y="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24"/>
          <p:cNvSpPr>
            <a:spLocks/>
          </p:cNvSpPr>
          <p:nvPr/>
        </p:nvSpPr>
        <p:spPr bwMode="auto">
          <a:xfrm>
            <a:off x="4012571" y="833438"/>
            <a:ext cx="2476500" cy="1300162"/>
          </a:xfrm>
          <a:custGeom>
            <a:avLst/>
            <a:gdLst>
              <a:gd name="T0" fmla="*/ 118 w 1003"/>
              <a:gd name="T1" fmla="*/ 487 h 527"/>
              <a:gd name="T2" fmla="*/ 168 w 1003"/>
              <a:gd name="T3" fmla="*/ 527 h 527"/>
              <a:gd name="T4" fmla="*/ 335 w 1003"/>
              <a:gd name="T5" fmla="*/ 484 h 527"/>
              <a:gd name="T6" fmla="*/ 500 w 1003"/>
              <a:gd name="T7" fmla="*/ 515 h 527"/>
              <a:gd name="T8" fmla="*/ 870 w 1003"/>
              <a:gd name="T9" fmla="*/ 327 h 527"/>
              <a:gd name="T10" fmla="*/ 892 w 1003"/>
              <a:gd name="T11" fmla="*/ 327 h 527"/>
              <a:gd name="T12" fmla="*/ 1003 w 1003"/>
              <a:gd name="T13" fmla="*/ 343 h 527"/>
              <a:gd name="T14" fmla="*/ 981 w 1003"/>
              <a:gd name="T15" fmla="*/ 273 h 527"/>
              <a:gd name="T16" fmla="*/ 880 w 1003"/>
              <a:gd name="T17" fmla="*/ 208 h 527"/>
              <a:gd name="T18" fmla="*/ 868 w 1003"/>
              <a:gd name="T19" fmla="*/ 209 h 527"/>
              <a:gd name="T20" fmla="*/ 772 w 1003"/>
              <a:gd name="T21" fmla="*/ 138 h 527"/>
              <a:gd name="T22" fmla="*/ 742 w 1003"/>
              <a:gd name="T23" fmla="*/ 141 h 527"/>
              <a:gd name="T24" fmla="*/ 574 w 1003"/>
              <a:gd name="T25" fmla="*/ 0 h 527"/>
              <a:gd name="T26" fmla="*/ 565 w 1003"/>
              <a:gd name="T27" fmla="*/ 0 h 527"/>
              <a:gd name="T28" fmla="*/ 402 w 1003"/>
              <a:gd name="T29" fmla="*/ 85 h 527"/>
              <a:gd name="T30" fmla="*/ 327 w 1003"/>
              <a:gd name="T31" fmla="*/ 70 h 527"/>
              <a:gd name="T32" fmla="*/ 233 w 1003"/>
              <a:gd name="T33" fmla="*/ 105 h 527"/>
              <a:gd name="T34" fmla="*/ 178 w 1003"/>
              <a:gd name="T35" fmla="*/ 228 h 527"/>
              <a:gd name="T36" fmla="*/ 160 w 1003"/>
              <a:gd name="T37" fmla="*/ 228 h 527"/>
              <a:gd name="T38" fmla="*/ 29 w 1003"/>
              <a:gd name="T39" fmla="*/ 285 h 527"/>
              <a:gd name="T40" fmla="*/ 23 w 1003"/>
              <a:gd name="T41" fmla="*/ 418 h 527"/>
              <a:gd name="T42" fmla="*/ 118 w 1003"/>
              <a:gd name="T43" fmla="*/ 487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03" h="527">
                <a:moveTo>
                  <a:pt x="118" y="487"/>
                </a:moveTo>
                <a:cubicBezTo>
                  <a:pt x="123" y="496"/>
                  <a:pt x="138" y="517"/>
                  <a:pt x="168" y="527"/>
                </a:cubicBezTo>
                <a:cubicBezTo>
                  <a:pt x="217" y="498"/>
                  <a:pt x="273" y="484"/>
                  <a:pt x="335" y="484"/>
                </a:cubicBezTo>
                <a:cubicBezTo>
                  <a:pt x="405" y="484"/>
                  <a:pt x="465" y="502"/>
                  <a:pt x="500" y="515"/>
                </a:cubicBezTo>
                <a:cubicBezTo>
                  <a:pt x="531" y="460"/>
                  <a:pt x="631" y="327"/>
                  <a:pt x="870" y="327"/>
                </a:cubicBezTo>
                <a:cubicBezTo>
                  <a:pt x="877" y="327"/>
                  <a:pt x="884" y="327"/>
                  <a:pt x="892" y="327"/>
                </a:cubicBezTo>
                <a:cubicBezTo>
                  <a:pt x="933" y="328"/>
                  <a:pt x="970" y="334"/>
                  <a:pt x="1003" y="343"/>
                </a:cubicBezTo>
                <a:cubicBezTo>
                  <a:pt x="1001" y="319"/>
                  <a:pt x="994" y="295"/>
                  <a:pt x="981" y="273"/>
                </a:cubicBezTo>
                <a:cubicBezTo>
                  <a:pt x="957" y="233"/>
                  <a:pt x="919" y="208"/>
                  <a:pt x="880" y="208"/>
                </a:cubicBezTo>
                <a:cubicBezTo>
                  <a:pt x="876" y="208"/>
                  <a:pt x="872" y="208"/>
                  <a:pt x="868" y="209"/>
                </a:cubicBezTo>
                <a:cubicBezTo>
                  <a:pt x="862" y="190"/>
                  <a:pt x="840" y="138"/>
                  <a:pt x="772" y="138"/>
                </a:cubicBezTo>
                <a:cubicBezTo>
                  <a:pt x="763" y="138"/>
                  <a:pt x="753" y="139"/>
                  <a:pt x="742" y="141"/>
                </a:cubicBezTo>
                <a:cubicBezTo>
                  <a:pt x="736" y="110"/>
                  <a:pt x="707" y="4"/>
                  <a:pt x="574" y="0"/>
                </a:cubicBezTo>
                <a:cubicBezTo>
                  <a:pt x="571" y="0"/>
                  <a:pt x="568" y="0"/>
                  <a:pt x="565" y="0"/>
                </a:cubicBezTo>
                <a:cubicBezTo>
                  <a:pt x="455" y="0"/>
                  <a:pt x="413" y="64"/>
                  <a:pt x="402" y="85"/>
                </a:cubicBezTo>
                <a:cubicBezTo>
                  <a:pt x="390" y="80"/>
                  <a:pt x="361" y="70"/>
                  <a:pt x="327" y="70"/>
                </a:cubicBezTo>
                <a:cubicBezTo>
                  <a:pt x="290" y="70"/>
                  <a:pt x="258" y="82"/>
                  <a:pt x="233" y="105"/>
                </a:cubicBezTo>
                <a:cubicBezTo>
                  <a:pt x="177" y="156"/>
                  <a:pt x="176" y="207"/>
                  <a:pt x="178" y="228"/>
                </a:cubicBezTo>
                <a:cubicBezTo>
                  <a:pt x="173" y="228"/>
                  <a:pt x="167" y="228"/>
                  <a:pt x="160" y="228"/>
                </a:cubicBezTo>
                <a:cubicBezTo>
                  <a:pt x="127" y="228"/>
                  <a:pt x="66" y="235"/>
                  <a:pt x="29" y="285"/>
                </a:cubicBezTo>
                <a:cubicBezTo>
                  <a:pt x="2" y="320"/>
                  <a:pt x="0" y="371"/>
                  <a:pt x="23" y="418"/>
                </a:cubicBezTo>
                <a:cubicBezTo>
                  <a:pt x="44" y="460"/>
                  <a:pt x="80" y="486"/>
                  <a:pt x="118" y="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25"/>
          <p:cNvSpPr>
            <a:spLocks/>
          </p:cNvSpPr>
          <p:nvPr/>
        </p:nvSpPr>
        <p:spPr bwMode="auto">
          <a:xfrm>
            <a:off x="2480633" y="1860550"/>
            <a:ext cx="1949450" cy="1423987"/>
          </a:xfrm>
          <a:custGeom>
            <a:avLst/>
            <a:gdLst>
              <a:gd name="T0" fmla="*/ 268 w 790"/>
              <a:gd name="T1" fmla="*/ 571 h 577"/>
              <a:gd name="T2" fmla="*/ 279 w 790"/>
              <a:gd name="T3" fmla="*/ 555 h 577"/>
              <a:gd name="T4" fmla="*/ 582 w 790"/>
              <a:gd name="T5" fmla="*/ 421 h 577"/>
              <a:gd name="T6" fmla="*/ 611 w 790"/>
              <a:gd name="T7" fmla="*/ 422 h 577"/>
              <a:gd name="T8" fmla="*/ 738 w 790"/>
              <a:gd name="T9" fmla="*/ 149 h 577"/>
              <a:gd name="T10" fmla="*/ 790 w 790"/>
              <a:gd name="T11" fmla="*/ 110 h 577"/>
              <a:gd name="T12" fmla="*/ 622 w 790"/>
              <a:gd name="T13" fmla="*/ 0 h 577"/>
              <a:gd name="T14" fmla="*/ 612 w 790"/>
              <a:gd name="T15" fmla="*/ 0 h 577"/>
              <a:gd name="T16" fmla="*/ 435 w 790"/>
              <a:gd name="T17" fmla="*/ 93 h 577"/>
              <a:gd name="T18" fmla="*/ 353 w 790"/>
              <a:gd name="T19" fmla="*/ 76 h 577"/>
              <a:gd name="T20" fmla="*/ 252 w 790"/>
              <a:gd name="T21" fmla="*/ 114 h 577"/>
              <a:gd name="T22" fmla="*/ 193 w 790"/>
              <a:gd name="T23" fmla="*/ 248 h 577"/>
              <a:gd name="T24" fmla="*/ 172 w 790"/>
              <a:gd name="T25" fmla="*/ 247 h 577"/>
              <a:gd name="T26" fmla="*/ 31 w 790"/>
              <a:gd name="T27" fmla="*/ 309 h 577"/>
              <a:gd name="T28" fmla="*/ 25 w 790"/>
              <a:gd name="T29" fmla="*/ 453 h 577"/>
              <a:gd name="T30" fmla="*/ 127 w 790"/>
              <a:gd name="T31" fmla="*/ 528 h 577"/>
              <a:gd name="T32" fmla="*/ 219 w 790"/>
              <a:gd name="T33" fmla="*/ 577 h 577"/>
              <a:gd name="T34" fmla="*/ 267 w 790"/>
              <a:gd name="T35" fmla="*/ 570 h 577"/>
              <a:gd name="T36" fmla="*/ 268 w 790"/>
              <a:gd name="T37" fmla="*/ 571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0" h="577">
                <a:moveTo>
                  <a:pt x="268" y="571"/>
                </a:moveTo>
                <a:cubicBezTo>
                  <a:pt x="271" y="565"/>
                  <a:pt x="275" y="560"/>
                  <a:pt x="279" y="555"/>
                </a:cubicBezTo>
                <a:cubicBezTo>
                  <a:pt x="366" y="439"/>
                  <a:pt x="506" y="421"/>
                  <a:pt x="582" y="421"/>
                </a:cubicBezTo>
                <a:cubicBezTo>
                  <a:pt x="591" y="421"/>
                  <a:pt x="601" y="421"/>
                  <a:pt x="611" y="422"/>
                </a:cubicBezTo>
                <a:cubicBezTo>
                  <a:pt x="607" y="368"/>
                  <a:pt x="618" y="257"/>
                  <a:pt x="738" y="149"/>
                </a:cubicBezTo>
                <a:cubicBezTo>
                  <a:pt x="754" y="134"/>
                  <a:pt x="772" y="121"/>
                  <a:pt x="790" y="110"/>
                </a:cubicBezTo>
                <a:cubicBezTo>
                  <a:pt x="771" y="65"/>
                  <a:pt x="725" y="4"/>
                  <a:pt x="622" y="0"/>
                </a:cubicBezTo>
                <a:cubicBezTo>
                  <a:pt x="618" y="0"/>
                  <a:pt x="615" y="0"/>
                  <a:pt x="612" y="0"/>
                </a:cubicBezTo>
                <a:cubicBezTo>
                  <a:pt x="493" y="0"/>
                  <a:pt x="447" y="69"/>
                  <a:pt x="435" y="93"/>
                </a:cubicBezTo>
                <a:cubicBezTo>
                  <a:pt x="422" y="87"/>
                  <a:pt x="390" y="76"/>
                  <a:pt x="353" y="76"/>
                </a:cubicBezTo>
                <a:cubicBezTo>
                  <a:pt x="313" y="76"/>
                  <a:pt x="279" y="89"/>
                  <a:pt x="252" y="114"/>
                </a:cubicBezTo>
                <a:cubicBezTo>
                  <a:pt x="191" y="169"/>
                  <a:pt x="190" y="224"/>
                  <a:pt x="193" y="248"/>
                </a:cubicBezTo>
                <a:cubicBezTo>
                  <a:pt x="188" y="247"/>
                  <a:pt x="181" y="247"/>
                  <a:pt x="172" y="247"/>
                </a:cubicBezTo>
                <a:cubicBezTo>
                  <a:pt x="137" y="247"/>
                  <a:pt x="71" y="255"/>
                  <a:pt x="31" y="309"/>
                </a:cubicBezTo>
                <a:cubicBezTo>
                  <a:pt x="2" y="347"/>
                  <a:pt x="0" y="403"/>
                  <a:pt x="25" y="453"/>
                </a:cubicBezTo>
                <a:cubicBezTo>
                  <a:pt x="47" y="498"/>
                  <a:pt x="86" y="526"/>
                  <a:pt x="127" y="528"/>
                </a:cubicBezTo>
                <a:cubicBezTo>
                  <a:pt x="135" y="541"/>
                  <a:pt x="162" y="577"/>
                  <a:pt x="219" y="577"/>
                </a:cubicBezTo>
                <a:cubicBezTo>
                  <a:pt x="234" y="577"/>
                  <a:pt x="250" y="575"/>
                  <a:pt x="267" y="570"/>
                </a:cubicBezTo>
                <a:lnTo>
                  <a:pt x="268" y="571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26"/>
          <p:cNvSpPr>
            <a:spLocks/>
          </p:cNvSpPr>
          <p:nvPr/>
        </p:nvSpPr>
        <p:spPr bwMode="auto">
          <a:xfrm>
            <a:off x="6922458" y="4411663"/>
            <a:ext cx="1228725" cy="606425"/>
          </a:xfrm>
          <a:custGeom>
            <a:avLst/>
            <a:gdLst>
              <a:gd name="T0" fmla="*/ 468 w 498"/>
              <a:gd name="T1" fmla="*/ 0 h 246"/>
              <a:gd name="T2" fmla="*/ 317 w 498"/>
              <a:gd name="T3" fmla="*/ 26 h 246"/>
              <a:gd name="T4" fmla="*/ 206 w 498"/>
              <a:gd name="T5" fmla="*/ 14 h 246"/>
              <a:gd name="T6" fmla="*/ 0 w 498"/>
              <a:gd name="T7" fmla="*/ 211 h 246"/>
              <a:gd name="T8" fmla="*/ 82 w 498"/>
              <a:gd name="T9" fmla="*/ 246 h 246"/>
              <a:gd name="T10" fmla="*/ 103 w 498"/>
              <a:gd name="T11" fmla="*/ 244 h 246"/>
              <a:gd name="T12" fmla="*/ 195 w 498"/>
              <a:gd name="T13" fmla="*/ 191 h 246"/>
              <a:gd name="T14" fmla="*/ 268 w 498"/>
              <a:gd name="T15" fmla="*/ 226 h 246"/>
              <a:gd name="T16" fmla="*/ 285 w 498"/>
              <a:gd name="T17" fmla="*/ 225 h 246"/>
              <a:gd name="T18" fmla="*/ 349 w 498"/>
              <a:gd name="T19" fmla="*/ 164 h 246"/>
              <a:gd name="T20" fmla="*/ 385 w 498"/>
              <a:gd name="T21" fmla="*/ 168 h 246"/>
              <a:gd name="T22" fmla="*/ 481 w 498"/>
              <a:gd name="T23" fmla="*/ 116 h 246"/>
              <a:gd name="T24" fmla="*/ 478 w 498"/>
              <a:gd name="T25" fmla="*/ 14 h 246"/>
              <a:gd name="T26" fmla="*/ 468 w 498"/>
              <a:gd name="T2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8" h="246">
                <a:moveTo>
                  <a:pt x="468" y="0"/>
                </a:moveTo>
                <a:cubicBezTo>
                  <a:pt x="416" y="20"/>
                  <a:pt x="363" y="26"/>
                  <a:pt x="317" y="26"/>
                </a:cubicBezTo>
                <a:cubicBezTo>
                  <a:pt x="271" y="26"/>
                  <a:pt x="231" y="20"/>
                  <a:pt x="206" y="14"/>
                </a:cubicBezTo>
                <a:cubicBezTo>
                  <a:pt x="194" y="71"/>
                  <a:pt x="150" y="179"/>
                  <a:pt x="0" y="211"/>
                </a:cubicBezTo>
                <a:cubicBezTo>
                  <a:pt x="16" y="228"/>
                  <a:pt x="42" y="246"/>
                  <a:pt x="82" y="246"/>
                </a:cubicBezTo>
                <a:cubicBezTo>
                  <a:pt x="89" y="246"/>
                  <a:pt x="96" y="245"/>
                  <a:pt x="103" y="244"/>
                </a:cubicBezTo>
                <a:cubicBezTo>
                  <a:pt x="170" y="234"/>
                  <a:pt x="189" y="207"/>
                  <a:pt x="195" y="191"/>
                </a:cubicBezTo>
                <a:cubicBezTo>
                  <a:pt x="206" y="204"/>
                  <a:pt x="231" y="226"/>
                  <a:pt x="268" y="226"/>
                </a:cubicBezTo>
                <a:cubicBezTo>
                  <a:pt x="274" y="226"/>
                  <a:pt x="280" y="226"/>
                  <a:pt x="285" y="225"/>
                </a:cubicBezTo>
                <a:cubicBezTo>
                  <a:pt x="335" y="216"/>
                  <a:pt x="346" y="179"/>
                  <a:pt x="349" y="164"/>
                </a:cubicBezTo>
                <a:cubicBezTo>
                  <a:pt x="356" y="166"/>
                  <a:pt x="369" y="168"/>
                  <a:pt x="385" y="168"/>
                </a:cubicBezTo>
                <a:cubicBezTo>
                  <a:pt x="416" y="168"/>
                  <a:pt x="457" y="159"/>
                  <a:pt x="481" y="116"/>
                </a:cubicBezTo>
                <a:cubicBezTo>
                  <a:pt x="498" y="85"/>
                  <a:pt x="497" y="46"/>
                  <a:pt x="478" y="14"/>
                </a:cubicBezTo>
                <a:cubicBezTo>
                  <a:pt x="475" y="9"/>
                  <a:pt x="472" y="5"/>
                  <a:pt x="468" y="0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27"/>
          <p:cNvSpPr>
            <a:spLocks/>
          </p:cNvSpPr>
          <p:nvPr/>
        </p:nvSpPr>
        <p:spPr bwMode="auto">
          <a:xfrm>
            <a:off x="5584196" y="4675188"/>
            <a:ext cx="2305050" cy="1096962"/>
          </a:xfrm>
          <a:custGeom>
            <a:avLst/>
            <a:gdLst>
              <a:gd name="T0" fmla="*/ 813 w 934"/>
              <a:gd name="T1" fmla="*/ 66 h 444"/>
              <a:gd name="T2" fmla="*/ 802 w 934"/>
              <a:gd name="T3" fmla="*/ 67 h 444"/>
              <a:gd name="T4" fmla="*/ 713 w 934"/>
              <a:gd name="T5" fmla="*/ 0 h 444"/>
              <a:gd name="T6" fmla="*/ 708 w 934"/>
              <a:gd name="T7" fmla="*/ 1 h 444"/>
              <a:gd name="T8" fmla="*/ 529 w 934"/>
              <a:gd name="T9" fmla="*/ 106 h 444"/>
              <a:gd name="T10" fmla="*/ 472 w 934"/>
              <a:gd name="T11" fmla="*/ 111 h 444"/>
              <a:gd name="T12" fmla="*/ 232 w 934"/>
              <a:gd name="T13" fmla="*/ 5 h 444"/>
              <a:gd name="T14" fmla="*/ 163 w 934"/>
              <a:gd name="T15" fmla="*/ 85 h 444"/>
              <a:gd name="T16" fmla="*/ 163 w 934"/>
              <a:gd name="T17" fmla="*/ 85 h 444"/>
              <a:gd name="T18" fmla="*/ 163 w 934"/>
              <a:gd name="T19" fmla="*/ 85 h 444"/>
              <a:gd name="T20" fmla="*/ 15 w 934"/>
              <a:gd name="T21" fmla="*/ 152 h 444"/>
              <a:gd name="T22" fmla="*/ 19 w 934"/>
              <a:gd name="T23" fmla="*/ 260 h 444"/>
              <a:gd name="T24" fmla="*/ 107 w 934"/>
              <a:gd name="T25" fmla="*/ 324 h 444"/>
              <a:gd name="T26" fmla="*/ 186 w 934"/>
              <a:gd name="T27" fmla="*/ 367 h 444"/>
              <a:gd name="T28" fmla="*/ 227 w 934"/>
              <a:gd name="T29" fmla="*/ 360 h 444"/>
              <a:gd name="T30" fmla="*/ 363 w 934"/>
              <a:gd name="T31" fmla="*/ 444 h 444"/>
              <a:gd name="T32" fmla="*/ 393 w 934"/>
              <a:gd name="T33" fmla="*/ 441 h 444"/>
              <a:gd name="T34" fmla="*/ 519 w 934"/>
              <a:gd name="T35" fmla="*/ 369 h 444"/>
              <a:gd name="T36" fmla="*/ 619 w 934"/>
              <a:gd name="T37" fmla="*/ 417 h 444"/>
              <a:gd name="T38" fmla="*/ 642 w 934"/>
              <a:gd name="T39" fmla="*/ 415 h 444"/>
              <a:gd name="T40" fmla="*/ 730 w 934"/>
              <a:gd name="T41" fmla="*/ 332 h 444"/>
              <a:gd name="T42" fmla="*/ 780 w 934"/>
              <a:gd name="T43" fmla="*/ 337 h 444"/>
              <a:gd name="T44" fmla="*/ 910 w 934"/>
              <a:gd name="T45" fmla="*/ 266 h 444"/>
              <a:gd name="T46" fmla="*/ 907 w 934"/>
              <a:gd name="T47" fmla="*/ 126 h 444"/>
              <a:gd name="T48" fmla="*/ 813 w 934"/>
              <a:gd name="T49" fmla="*/ 6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4" h="444">
                <a:moveTo>
                  <a:pt x="813" y="66"/>
                </a:moveTo>
                <a:cubicBezTo>
                  <a:pt x="809" y="66"/>
                  <a:pt x="806" y="66"/>
                  <a:pt x="802" y="67"/>
                </a:cubicBezTo>
                <a:cubicBezTo>
                  <a:pt x="797" y="49"/>
                  <a:pt x="776" y="0"/>
                  <a:pt x="713" y="0"/>
                </a:cubicBezTo>
                <a:cubicBezTo>
                  <a:pt x="711" y="0"/>
                  <a:pt x="709" y="1"/>
                  <a:pt x="708" y="1"/>
                </a:cubicBezTo>
                <a:cubicBezTo>
                  <a:pt x="676" y="46"/>
                  <a:pt x="621" y="90"/>
                  <a:pt x="529" y="106"/>
                </a:cubicBezTo>
                <a:cubicBezTo>
                  <a:pt x="510" y="110"/>
                  <a:pt x="490" y="111"/>
                  <a:pt x="472" y="111"/>
                </a:cubicBezTo>
                <a:cubicBezTo>
                  <a:pt x="356" y="111"/>
                  <a:pt x="276" y="50"/>
                  <a:pt x="232" y="5"/>
                </a:cubicBezTo>
                <a:cubicBezTo>
                  <a:pt x="220" y="29"/>
                  <a:pt x="200" y="57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29" y="110"/>
                  <a:pt x="82" y="134"/>
                  <a:pt x="15" y="152"/>
                </a:cubicBezTo>
                <a:cubicBezTo>
                  <a:pt x="0" y="183"/>
                  <a:pt x="1" y="223"/>
                  <a:pt x="19" y="260"/>
                </a:cubicBezTo>
                <a:cubicBezTo>
                  <a:pt x="39" y="299"/>
                  <a:pt x="72" y="323"/>
                  <a:pt x="107" y="324"/>
                </a:cubicBezTo>
                <a:cubicBezTo>
                  <a:pt x="113" y="335"/>
                  <a:pt x="137" y="367"/>
                  <a:pt x="186" y="367"/>
                </a:cubicBezTo>
                <a:cubicBezTo>
                  <a:pt x="198" y="367"/>
                  <a:pt x="212" y="364"/>
                  <a:pt x="227" y="360"/>
                </a:cubicBezTo>
                <a:cubicBezTo>
                  <a:pt x="236" y="380"/>
                  <a:pt x="275" y="444"/>
                  <a:pt x="363" y="444"/>
                </a:cubicBezTo>
                <a:cubicBezTo>
                  <a:pt x="373" y="444"/>
                  <a:pt x="383" y="443"/>
                  <a:pt x="393" y="441"/>
                </a:cubicBezTo>
                <a:cubicBezTo>
                  <a:pt x="484" y="428"/>
                  <a:pt x="511" y="391"/>
                  <a:pt x="519" y="369"/>
                </a:cubicBezTo>
                <a:cubicBezTo>
                  <a:pt x="534" y="387"/>
                  <a:pt x="568" y="417"/>
                  <a:pt x="619" y="417"/>
                </a:cubicBezTo>
                <a:cubicBezTo>
                  <a:pt x="627" y="417"/>
                  <a:pt x="635" y="416"/>
                  <a:pt x="642" y="415"/>
                </a:cubicBezTo>
                <a:cubicBezTo>
                  <a:pt x="711" y="403"/>
                  <a:pt x="726" y="352"/>
                  <a:pt x="730" y="332"/>
                </a:cubicBezTo>
                <a:cubicBezTo>
                  <a:pt x="740" y="334"/>
                  <a:pt x="758" y="337"/>
                  <a:pt x="780" y="337"/>
                </a:cubicBezTo>
                <a:cubicBezTo>
                  <a:pt x="821" y="337"/>
                  <a:pt x="878" y="325"/>
                  <a:pt x="910" y="266"/>
                </a:cubicBezTo>
                <a:cubicBezTo>
                  <a:pt x="934" y="223"/>
                  <a:pt x="933" y="170"/>
                  <a:pt x="907" y="126"/>
                </a:cubicBezTo>
                <a:cubicBezTo>
                  <a:pt x="885" y="89"/>
                  <a:pt x="849" y="66"/>
                  <a:pt x="813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28"/>
          <p:cNvSpPr>
            <a:spLocks/>
          </p:cNvSpPr>
          <p:nvPr/>
        </p:nvSpPr>
        <p:spPr bwMode="auto">
          <a:xfrm>
            <a:off x="3018796" y="4538663"/>
            <a:ext cx="3370263" cy="1595437"/>
          </a:xfrm>
          <a:custGeom>
            <a:avLst/>
            <a:gdLst>
              <a:gd name="T0" fmla="*/ 1215 w 1365"/>
              <a:gd name="T1" fmla="*/ 129 h 646"/>
              <a:gd name="T2" fmla="*/ 965 w 1365"/>
              <a:gd name="T3" fmla="*/ 225 h 646"/>
              <a:gd name="T4" fmla="*/ 891 w 1365"/>
              <a:gd name="T5" fmla="*/ 231 h 646"/>
              <a:gd name="T6" fmla="*/ 554 w 1365"/>
              <a:gd name="T7" fmla="*/ 31 h 646"/>
              <a:gd name="T8" fmla="*/ 461 w 1365"/>
              <a:gd name="T9" fmla="*/ 44 h 646"/>
              <a:gd name="T10" fmla="*/ 319 w 1365"/>
              <a:gd name="T11" fmla="*/ 0 h 646"/>
              <a:gd name="T12" fmla="*/ 192 w 1365"/>
              <a:gd name="T13" fmla="*/ 97 h 646"/>
              <a:gd name="T14" fmla="*/ 177 w 1365"/>
              <a:gd name="T15" fmla="*/ 96 h 646"/>
              <a:gd name="T16" fmla="*/ 39 w 1365"/>
              <a:gd name="T17" fmla="*/ 184 h 646"/>
              <a:gd name="T18" fmla="*/ 34 w 1365"/>
              <a:gd name="T19" fmla="*/ 387 h 646"/>
              <a:gd name="T20" fmla="*/ 225 w 1365"/>
              <a:gd name="T21" fmla="*/ 492 h 646"/>
              <a:gd name="T22" fmla="*/ 297 w 1365"/>
              <a:gd name="T23" fmla="*/ 483 h 646"/>
              <a:gd name="T24" fmla="*/ 425 w 1365"/>
              <a:gd name="T25" fmla="*/ 605 h 646"/>
              <a:gd name="T26" fmla="*/ 459 w 1365"/>
              <a:gd name="T27" fmla="*/ 608 h 646"/>
              <a:gd name="T28" fmla="*/ 605 w 1365"/>
              <a:gd name="T29" fmla="*/ 538 h 646"/>
              <a:gd name="T30" fmla="*/ 789 w 1365"/>
              <a:gd name="T31" fmla="*/ 643 h 646"/>
              <a:gd name="T32" fmla="*/ 832 w 1365"/>
              <a:gd name="T33" fmla="*/ 646 h 646"/>
              <a:gd name="T34" fmla="*/ 1032 w 1365"/>
              <a:gd name="T35" fmla="*/ 524 h 646"/>
              <a:gd name="T36" fmla="*/ 1091 w 1365"/>
              <a:gd name="T37" fmla="*/ 534 h 646"/>
              <a:gd name="T38" fmla="*/ 1206 w 1365"/>
              <a:gd name="T39" fmla="*/ 472 h 646"/>
              <a:gd name="T40" fmla="*/ 1334 w 1365"/>
              <a:gd name="T41" fmla="*/ 379 h 646"/>
              <a:gd name="T42" fmla="*/ 1327 w 1365"/>
              <a:gd name="T43" fmla="*/ 199 h 646"/>
              <a:gd name="T44" fmla="*/ 1215 w 1365"/>
              <a:gd name="T45" fmla="*/ 12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5" h="646">
                <a:moveTo>
                  <a:pt x="1215" y="129"/>
                </a:moveTo>
                <a:cubicBezTo>
                  <a:pt x="1168" y="169"/>
                  <a:pt x="1091" y="206"/>
                  <a:pt x="965" y="225"/>
                </a:cubicBezTo>
                <a:cubicBezTo>
                  <a:pt x="939" y="229"/>
                  <a:pt x="914" y="231"/>
                  <a:pt x="891" y="231"/>
                </a:cubicBezTo>
                <a:cubicBezTo>
                  <a:pt x="682" y="231"/>
                  <a:pt x="584" y="88"/>
                  <a:pt x="554" y="31"/>
                </a:cubicBezTo>
                <a:cubicBezTo>
                  <a:pt x="521" y="40"/>
                  <a:pt x="490" y="44"/>
                  <a:pt x="461" y="44"/>
                </a:cubicBezTo>
                <a:cubicBezTo>
                  <a:pt x="398" y="44"/>
                  <a:pt x="352" y="24"/>
                  <a:pt x="319" y="0"/>
                </a:cubicBezTo>
                <a:cubicBezTo>
                  <a:pt x="230" y="2"/>
                  <a:pt x="200" y="71"/>
                  <a:pt x="192" y="97"/>
                </a:cubicBezTo>
                <a:cubicBezTo>
                  <a:pt x="187" y="96"/>
                  <a:pt x="182" y="96"/>
                  <a:pt x="177" y="96"/>
                </a:cubicBezTo>
                <a:cubicBezTo>
                  <a:pt x="124" y="96"/>
                  <a:pt x="71" y="129"/>
                  <a:pt x="39" y="184"/>
                </a:cubicBezTo>
                <a:cubicBezTo>
                  <a:pt x="1" y="248"/>
                  <a:pt x="0" y="324"/>
                  <a:pt x="34" y="387"/>
                </a:cubicBezTo>
                <a:cubicBezTo>
                  <a:pt x="82" y="473"/>
                  <a:pt x="164" y="492"/>
                  <a:pt x="225" y="492"/>
                </a:cubicBezTo>
                <a:cubicBezTo>
                  <a:pt x="257" y="492"/>
                  <a:pt x="283" y="487"/>
                  <a:pt x="297" y="483"/>
                </a:cubicBezTo>
                <a:cubicBezTo>
                  <a:pt x="303" y="513"/>
                  <a:pt x="325" y="587"/>
                  <a:pt x="425" y="605"/>
                </a:cubicBezTo>
                <a:cubicBezTo>
                  <a:pt x="436" y="607"/>
                  <a:pt x="448" y="608"/>
                  <a:pt x="459" y="608"/>
                </a:cubicBezTo>
                <a:cubicBezTo>
                  <a:pt x="533" y="608"/>
                  <a:pt x="583" y="563"/>
                  <a:pt x="605" y="538"/>
                </a:cubicBezTo>
                <a:cubicBezTo>
                  <a:pt x="617" y="569"/>
                  <a:pt x="656" y="624"/>
                  <a:pt x="789" y="643"/>
                </a:cubicBezTo>
                <a:cubicBezTo>
                  <a:pt x="804" y="645"/>
                  <a:pt x="818" y="646"/>
                  <a:pt x="832" y="646"/>
                </a:cubicBezTo>
                <a:cubicBezTo>
                  <a:pt x="961" y="646"/>
                  <a:pt x="1017" y="554"/>
                  <a:pt x="1032" y="524"/>
                </a:cubicBezTo>
                <a:cubicBezTo>
                  <a:pt x="1053" y="531"/>
                  <a:pt x="1073" y="534"/>
                  <a:pt x="1091" y="534"/>
                </a:cubicBezTo>
                <a:cubicBezTo>
                  <a:pt x="1163" y="534"/>
                  <a:pt x="1197" y="488"/>
                  <a:pt x="1206" y="472"/>
                </a:cubicBezTo>
                <a:cubicBezTo>
                  <a:pt x="1257" y="471"/>
                  <a:pt x="1306" y="435"/>
                  <a:pt x="1334" y="379"/>
                </a:cubicBezTo>
                <a:cubicBezTo>
                  <a:pt x="1365" y="316"/>
                  <a:pt x="1363" y="247"/>
                  <a:pt x="1327" y="199"/>
                </a:cubicBezTo>
                <a:cubicBezTo>
                  <a:pt x="1296" y="158"/>
                  <a:pt x="1254" y="139"/>
                  <a:pt x="1215" y="129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Subtitle 4"/>
          <p:cNvSpPr txBox="1">
            <a:spLocks/>
          </p:cNvSpPr>
          <p:nvPr/>
        </p:nvSpPr>
        <p:spPr>
          <a:xfrm>
            <a:off x="3747853" y="2666831"/>
            <a:ext cx="4739483" cy="1707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latin typeface="Bebas" pitchFamily="2" charset="0"/>
              </a:rPr>
              <a:t>Introduction</a:t>
            </a:r>
            <a:endParaRPr lang="id-ID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04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  <p:bldP spid="5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Windows Server 2016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85" y="1612899"/>
            <a:ext cx="11404033" cy="5245101"/>
          </a:xfrm>
        </p:spPr>
        <p:txBody>
          <a:bodyPr>
            <a:normAutofit/>
          </a:bodyPr>
          <a:lstStyle/>
          <a:p>
            <a:r>
              <a:rPr lang="en-US" dirty="0" err="1"/>
              <a:t>Environnement</a:t>
            </a:r>
            <a:r>
              <a:rPr lang="en-US" dirty="0"/>
              <a:t> </a:t>
            </a:r>
            <a:r>
              <a:rPr lang="en-US" dirty="0" err="1"/>
              <a:t>serveur</a:t>
            </a:r>
            <a:r>
              <a:rPr lang="en-US" dirty="0"/>
              <a:t> de production</a:t>
            </a:r>
          </a:p>
          <a:p>
            <a:endParaRPr lang="en-US" dirty="0"/>
          </a:p>
          <a:p>
            <a:r>
              <a:rPr lang="en-US" dirty="0"/>
              <a:t>CS Docker Engine sur Compute Service</a:t>
            </a:r>
          </a:p>
          <a:p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/>
              <a:t>windows/amd64</a:t>
            </a:r>
          </a:p>
        </p:txBody>
      </p:sp>
    </p:spTree>
    <p:extLst>
      <p:ext uri="{BB962C8B-B14F-4D97-AF65-F5344CB8AC3E}">
        <p14:creationId xmlns:p14="http://schemas.microsoft.com/office/powerpoint/2010/main" val="700716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3858" y="1513"/>
            <a:ext cx="11532191" cy="1103387"/>
          </a:xfrm>
        </p:spPr>
        <p:txBody>
          <a:bodyPr>
            <a:normAutofit fontScale="90000"/>
          </a:bodyPr>
          <a:lstStyle/>
          <a:p>
            <a:r>
              <a:rPr lang="fr-FR" dirty="0"/>
              <a:t>[BONUS] Windows Server 2016 - Automatisation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85" y="1612899"/>
            <a:ext cx="11404033" cy="5245101"/>
          </a:xfrm>
        </p:spPr>
        <p:txBody>
          <a:bodyPr>
            <a:normAutofit/>
          </a:bodyPr>
          <a:lstStyle/>
          <a:p>
            <a:r>
              <a:rPr lang="en-US" dirty="0"/>
              <a:t>Infrastructure as Code avec Configuration Management possible</a:t>
            </a:r>
          </a:p>
          <a:p>
            <a:r>
              <a:rPr lang="en-US" dirty="0"/>
              <a:t>Avec </a:t>
            </a:r>
            <a:r>
              <a:rPr lang="en-US" dirty="0" err="1"/>
              <a:t>PoSH</a:t>
            </a:r>
            <a:r>
              <a:rPr lang="en-US" dirty="0"/>
              <a:t> DSC (PowerShell Desired State Configuration)</a:t>
            </a:r>
          </a:p>
          <a:p>
            <a:r>
              <a:rPr lang="en-US" dirty="0"/>
              <a:t>Blog Post</a:t>
            </a:r>
          </a:p>
          <a:p>
            <a:pPr lvl="1"/>
            <a:r>
              <a:rPr lang="en-US" dirty="0"/>
              <a:t>https://dscottraynsford.wordpress.com/2016/10/15/install-docker-on-windows-server-2016-using-dsc/</a:t>
            </a:r>
          </a:p>
          <a:p>
            <a:r>
              <a:rPr lang="en-US" dirty="0" err="1"/>
              <a:t>Disponible</a:t>
            </a:r>
            <a:r>
              <a:rPr lang="en-US" dirty="0"/>
              <a:t> sur la PowerShell Gallery</a:t>
            </a:r>
          </a:p>
          <a:p>
            <a:pPr lvl="1"/>
            <a:r>
              <a:rPr lang="en-US" dirty="0"/>
              <a:t>https://www.powershellgallery.com/packages/Install-DockerOnWS2016UsingDSC/</a:t>
            </a:r>
          </a:p>
        </p:txBody>
      </p:sp>
    </p:spTree>
    <p:extLst>
      <p:ext uri="{BB962C8B-B14F-4D97-AF65-F5344CB8AC3E}">
        <p14:creationId xmlns:p14="http://schemas.microsoft.com/office/powerpoint/2010/main" val="1134006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Azure VM Docker Host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85" y="1612899"/>
            <a:ext cx="11404033" cy="52451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Docker on Ubuntu Server</a:t>
            </a:r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Windows Server 2016 with Containers</a:t>
            </a:r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/>
              <a:t>windows/amd64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Nano Server 2016</a:t>
            </a:r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/>
              <a:t>windows/amd64</a:t>
            </a:r>
          </a:p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9" y="3382335"/>
            <a:ext cx="9219048" cy="63492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02" y="1351545"/>
            <a:ext cx="9231745" cy="6349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99" y="5386608"/>
            <a:ext cx="9447619" cy="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28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Azure Container Service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85" y="1612899"/>
            <a:ext cx="11404033" cy="5245101"/>
          </a:xfrm>
        </p:spPr>
        <p:txBody>
          <a:bodyPr>
            <a:normAutofit/>
          </a:bodyPr>
          <a:lstStyle/>
          <a:p>
            <a:r>
              <a:rPr lang="en-US" dirty="0"/>
              <a:t>XXX</a:t>
            </a:r>
          </a:p>
          <a:p>
            <a:r>
              <a:rPr lang="en-US" dirty="0" err="1"/>
              <a:t>Technologie</a:t>
            </a:r>
            <a:r>
              <a:rPr lang="en-US" dirty="0"/>
              <a:t> </a:t>
            </a:r>
            <a:r>
              <a:rPr lang="en-US" dirty="0" err="1"/>
              <a:t>d’Orchestration</a:t>
            </a:r>
            <a:r>
              <a:rPr lang="en-US" dirty="0"/>
              <a:t> </a:t>
            </a:r>
            <a:r>
              <a:rPr lang="en-US" dirty="0" err="1"/>
              <a:t>disponible</a:t>
            </a:r>
            <a:endParaRPr lang="en-US" dirty="0"/>
          </a:p>
          <a:p>
            <a:pPr lvl="1"/>
            <a:r>
              <a:rPr lang="en-US" dirty="0"/>
              <a:t>Docker Swarm</a:t>
            </a:r>
          </a:p>
          <a:p>
            <a:pPr lvl="1"/>
            <a:r>
              <a:rPr lang="en-US" dirty="0"/>
              <a:t>DC/OS</a:t>
            </a:r>
          </a:p>
          <a:p>
            <a:pPr lvl="1"/>
            <a:r>
              <a:rPr lang="en-US" dirty="0"/>
              <a:t>Kubernetes</a:t>
            </a:r>
          </a:p>
          <a:p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95" y="1276391"/>
            <a:ext cx="9371428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04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Docker for Azure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85" y="1612899"/>
            <a:ext cx="11404033" cy="5245101"/>
          </a:xfrm>
        </p:spPr>
        <p:txBody>
          <a:bodyPr>
            <a:normAutofit/>
          </a:bodyPr>
          <a:lstStyle/>
          <a:p>
            <a:r>
              <a:rPr lang="en-US" dirty="0"/>
              <a:t>À base de Docker Swarm</a:t>
            </a:r>
          </a:p>
          <a:p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</p:txBody>
      </p:sp>
    </p:spTree>
    <p:extLst>
      <p:ext uri="{BB962C8B-B14F-4D97-AF65-F5344CB8AC3E}">
        <p14:creationId xmlns:p14="http://schemas.microsoft.com/office/powerpoint/2010/main" val="2495493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[Docker] Docker Datacenter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85" y="1612899"/>
            <a:ext cx="11404033" cy="5245101"/>
          </a:xfrm>
        </p:spPr>
        <p:txBody>
          <a:bodyPr>
            <a:normAutofit/>
          </a:bodyPr>
          <a:lstStyle/>
          <a:p>
            <a:r>
              <a:rPr lang="en-US" dirty="0"/>
              <a:t>Docker </a:t>
            </a:r>
            <a:r>
              <a:rPr lang="en-US" dirty="0" err="1"/>
              <a:t>Inc</a:t>
            </a:r>
            <a:r>
              <a:rPr lang="en-US" dirty="0"/>
              <a:t> full stack (UCP / Docker Engine Nodes / DTR)</a:t>
            </a:r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  <a:p>
            <a:pPr lvl="1"/>
            <a:r>
              <a:rPr lang="en-US" dirty="0"/>
              <a:t>windows/amd64</a:t>
            </a:r>
          </a:p>
          <a:p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244" y="2663687"/>
            <a:ext cx="8760616" cy="387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27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[Docker] Docker Datacenter sur Azure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85" y="1612899"/>
            <a:ext cx="11404033" cy="5245101"/>
          </a:xfrm>
        </p:spPr>
        <p:txBody>
          <a:bodyPr>
            <a:normAutofit/>
          </a:bodyPr>
          <a:lstStyle/>
          <a:p>
            <a:r>
              <a:rPr lang="en-US" dirty="0"/>
              <a:t>XXX</a:t>
            </a:r>
          </a:p>
          <a:p>
            <a:r>
              <a:rPr lang="en-US" dirty="0"/>
              <a:t>Docker Datacenter </a:t>
            </a:r>
            <a:r>
              <a:rPr lang="en-US" dirty="0" err="1"/>
              <a:t>hébergé</a:t>
            </a:r>
            <a:r>
              <a:rPr lang="en-US" dirty="0"/>
              <a:t> sur Azure</a:t>
            </a:r>
          </a:p>
          <a:p>
            <a:r>
              <a:rPr lang="en-US" dirty="0" err="1"/>
              <a:t>Déploiement</a:t>
            </a:r>
            <a:r>
              <a:rPr lang="en-US" dirty="0"/>
              <a:t> à </a:t>
            </a:r>
            <a:r>
              <a:rPr lang="en-US" dirty="0" err="1"/>
              <a:t>l’aide</a:t>
            </a:r>
            <a:r>
              <a:rPr lang="en-US" dirty="0"/>
              <a:t> d’un template</a:t>
            </a:r>
          </a:p>
          <a:p>
            <a:r>
              <a:rPr lang="en-US" dirty="0"/>
              <a:t>BYOL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61" y="1441726"/>
            <a:ext cx="9320635" cy="68571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785" y="2762757"/>
            <a:ext cx="6112111" cy="371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590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[TOOL] Image2Docker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85" y="1612899"/>
            <a:ext cx="11404033" cy="5245101"/>
          </a:xfrm>
        </p:spPr>
        <p:txBody>
          <a:bodyPr>
            <a:normAutofit lnSpcReduction="10000"/>
          </a:bodyPr>
          <a:lstStyle/>
          <a:p>
            <a:r>
              <a:rPr lang="fr-FR" dirty="0"/>
              <a:t>Outil (PowerShell Module) communautaire (Open Source) pour simplifier la création de </a:t>
            </a:r>
            <a:r>
              <a:rPr lang="fr-FR" dirty="0" err="1"/>
              <a:t>Dockerfile</a:t>
            </a:r>
            <a:endParaRPr lang="fr-FR" dirty="0"/>
          </a:p>
          <a:p>
            <a:r>
              <a:rPr lang="fr-FR" dirty="0"/>
              <a:t>Objectif : migrer une VM Windows </a:t>
            </a:r>
            <a:r>
              <a:rPr lang="fr-FR" dirty="0" err="1"/>
              <a:t>Legacy</a:t>
            </a:r>
            <a:r>
              <a:rPr lang="fr-FR" dirty="0"/>
              <a:t> vers un Windows Container </a:t>
            </a:r>
            <a:r>
              <a:rPr lang="fr-FR" dirty="0" err="1"/>
              <a:t>Dockerfile</a:t>
            </a:r>
            <a:endParaRPr lang="fr-FR" dirty="0"/>
          </a:p>
          <a:p>
            <a:endParaRPr lang="fr-FR" dirty="0"/>
          </a:p>
          <a:p>
            <a:r>
              <a:rPr lang="fr-FR" dirty="0"/>
              <a:t>On part d’un VHD, VHDX, ou fichier WIM et l’outil cherche les composants installé (artefacts) et crée un fichier </a:t>
            </a:r>
            <a:r>
              <a:rPr lang="fr-FR" dirty="0" err="1"/>
              <a:t>Dockerfile</a:t>
            </a:r>
            <a:r>
              <a:rPr lang="fr-FR" dirty="0"/>
              <a:t> en sorti</a:t>
            </a:r>
          </a:p>
          <a:p>
            <a:endParaRPr lang="fr-FR" dirty="0"/>
          </a:p>
          <a:p>
            <a:pPr marL="478355" lvl="1" indent="0">
              <a:buNone/>
            </a:pPr>
            <a:r>
              <a:rPr lang="en-US" dirty="0"/>
              <a:t>### List out supported artifacts</a:t>
            </a:r>
          </a:p>
          <a:p>
            <a:pPr marL="478355" lvl="1" indent="0">
              <a:buNone/>
            </a:pPr>
            <a:r>
              <a:rPr lang="en-US" dirty="0"/>
              <a:t>Get-</a:t>
            </a:r>
            <a:r>
              <a:rPr lang="en-US" dirty="0" err="1"/>
              <a:t>WindowsArtifacts</a:t>
            </a:r>
            <a:endParaRPr lang="en-US" dirty="0"/>
          </a:p>
          <a:p>
            <a:pPr marL="478355" lvl="1" indent="0">
              <a:buNone/>
            </a:pPr>
            <a:endParaRPr lang="en-US" dirty="0"/>
          </a:p>
          <a:p>
            <a:pPr marL="478355" lvl="1" indent="0">
              <a:buNone/>
            </a:pPr>
            <a:r>
              <a:rPr lang="en-US" dirty="0"/>
              <a:t>### Perform scan of Windows source image</a:t>
            </a:r>
            <a:endParaRPr lang="fr-FR" dirty="0"/>
          </a:p>
          <a:p>
            <a:pPr marL="478355" lvl="1" indent="0">
              <a:buNone/>
            </a:pPr>
            <a:r>
              <a:rPr lang="fr-FR" dirty="0" err="1"/>
              <a:t>ConvertTo-Dockerfile</a:t>
            </a:r>
            <a:r>
              <a:rPr lang="fr-FR" dirty="0"/>
              <a:t> -</a:t>
            </a:r>
            <a:r>
              <a:rPr lang="fr-FR" dirty="0" err="1"/>
              <a:t>ImagePath</a:t>
            </a:r>
            <a:r>
              <a:rPr lang="fr-FR" dirty="0"/>
              <a:t> c:\docker\myimage.wim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0909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Merci à </a:t>
            </a:r>
            <a:r>
              <a:rPr lang="en-US" dirty="0" err="1">
                <a:solidFill>
                  <a:schemeClr val="accent1"/>
                </a:solidFill>
              </a:rPr>
              <a:t>nos</a:t>
            </a:r>
            <a:r>
              <a:rPr lang="en-US" dirty="0">
                <a:solidFill>
                  <a:schemeClr val="accent1"/>
                </a:solidFill>
              </a:rPr>
              <a:t> sponsors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5761" y="1665532"/>
            <a:ext cx="10515600" cy="366712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PLATINUM</a:t>
            </a:r>
            <a:endParaRPr lang="id-ID" b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61" y="2063961"/>
            <a:ext cx="2584780" cy="7979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581" y="2028157"/>
            <a:ext cx="2584780" cy="86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60" y="2028157"/>
            <a:ext cx="3594001" cy="797992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845761" y="3188774"/>
            <a:ext cx="10515600" cy="366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LOCAUX</a:t>
            </a:r>
            <a:endParaRPr lang="id-ID" b="1" dirty="0">
              <a:solidFill>
                <a:schemeClr val="tx1"/>
              </a:solidFill>
            </a:endParaRP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845761" y="4867327"/>
            <a:ext cx="10515600" cy="366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PARTENAIRES MEDIA</a:t>
            </a:r>
            <a:endParaRPr lang="id-ID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Résultat de recherche d'images pour &quot;logo editions eni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690" y="5321390"/>
            <a:ext cx="795076" cy="79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ccuei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674" y="5321390"/>
            <a:ext cx="3246460" cy="71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64" y="3641740"/>
            <a:ext cx="3143970" cy="8069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214" y="3642837"/>
            <a:ext cx="2231673" cy="81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45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050" y="894657"/>
            <a:ext cx="10515600" cy="9116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Sponsors </a:t>
            </a:r>
            <a:r>
              <a:rPr lang="en-US" dirty="0" err="1">
                <a:solidFill>
                  <a:schemeClr val="accent1"/>
                </a:solidFill>
              </a:rPr>
              <a:t>internationaux</a:t>
            </a:r>
            <a:endParaRPr lang="id-ID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100" y="5584275"/>
            <a:ext cx="2857500" cy="3619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100" y="2605224"/>
            <a:ext cx="1781175" cy="495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21" y="2605224"/>
            <a:ext cx="2325858" cy="4769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21" y="4072225"/>
            <a:ext cx="1991751" cy="5220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989" y="3911011"/>
            <a:ext cx="1246896" cy="8444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874" y="1872152"/>
            <a:ext cx="1943126" cy="19431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8" y="506720"/>
            <a:ext cx="2381250" cy="1609725"/>
          </a:xfrm>
          <a:prstGeom prst="rect">
            <a:avLst/>
          </a:prstGeom>
        </p:spPr>
      </p:pic>
      <p:pic>
        <p:nvPicPr>
          <p:cNvPr id="1026" name="Picture 2" descr="https://global.azurebootcamp.net/wp-content/uploads/2013/04/microsoft-dx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70" y="3629822"/>
            <a:ext cx="1447033" cy="140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769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Vision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Subtitle</a:t>
            </a:r>
            <a:endParaRPr lang="id-ID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243" y="1341975"/>
            <a:ext cx="6994635" cy="540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570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Nous </a:t>
            </a:r>
            <a:r>
              <a:rPr lang="en-US" dirty="0" err="1"/>
              <a:t>suivre</a:t>
            </a:r>
            <a:endParaRPr lang="id-ID" dirty="0"/>
          </a:p>
        </p:txBody>
      </p:sp>
      <p:sp>
        <p:nvSpPr>
          <p:cNvPr id="7" name="Freeform 9"/>
          <p:cNvSpPr>
            <a:spLocks noEditPoints="1"/>
          </p:cNvSpPr>
          <p:nvPr/>
        </p:nvSpPr>
        <p:spPr bwMode="auto">
          <a:xfrm>
            <a:off x="2742713" y="2321874"/>
            <a:ext cx="602606" cy="828066"/>
          </a:xfrm>
          <a:custGeom>
            <a:avLst/>
            <a:gdLst>
              <a:gd name="T0" fmla="*/ 153 w 305"/>
              <a:gd name="T1" fmla="*/ 0 h 420"/>
              <a:gd name="T2" fmla="*/ 152 w 305"/>
              <a:gd name="T3" fmla="*/ 0 h 420"/>
              <a:gd name="T4" fmla="*/ 0 w 305"/>
              <a:gd name="T5" fmla="*/ 153 h 420"/>
              <a:gd name="T6" fmla="*/ 108 w 305"/>
              <a:gd name="T7" fmla="*/ 352 h 420"/>
              <a:gd name="T8" fmla="*/ 108 w 305"/>
              <a:gd name="T9" fmla="*/ 352 h 420"/>
              <a:gd name="T10" fmla="*/ 111 w 305"/>
              <a:gd name="T11" fmla="*/ 352 h 420"/>
              <a:gd name="T12" fmla="*/ 120 w 305"/>
              <a:gd name="T13" fmla="*/ 377 h 420"/>
              <a:gd name="T14" fmla="*/ 113 w 305"/>
              <a:gd name="T15" fmla="*/ 385 h 420"/>
              <a:gd name="T16" fmla="*/ 113 w 305"/>
              <a:gd name="T17" fmla="*/ 412 h 420"/>
              <a:gd name="T18" fmla="*/ 121 w 305"/>
              <a:gd name="T19" fmla="*/ 420 h 420"/>
              <a:gd name="T20" fmla="*/ 153 w 305"/>
              <a:gd name="T21" fmla="*/ 420 h 420"/>
              <a:gd name="T22" fmla="*/ 185 w 305"/>
              <a:gd name="T23" fmla="*/ 420 h 420"/>
              <a:gd name="T24" fmla="*/ 193 w 305"/>
              <a:gd name="T25" fmla="*/ 412 h 420"/>
              <a:gd name="T26" fmla="*/ 193 w 305"/>
              <a:gd name="T27" fmla="*/ 385 h 420"/>
              <a:gd name="T28" fmla="*/ 185 w 305"/>
              <a:gd name="T29" fmla="*/ 377 h 420"/>
              <a:gd name="T30" fmla="*/ 184 w 305"/>
              <a:gd name="T31" fmla="*/ 377 h 420"/>
              <a:gd name="T32" fmla="*/ 192 w 305"/>
              <a:gd name="T33" fmla="*/ 353 h 420"/>
              <a:gd name="T34" fmla="*/ 196 w 305"/>
              <a:gd name="T35" fmla="*/ 353 h 420"/>
              <a:gd name="T36" fmla="*/ 198 w 305"/>
              <a:gd name="T37" fmla="*/ 351 h 420"/>
              <a:gd name="T38" fmla="*/ 305 w 305"/>
              <a:gd name="T39" fmla="*/ 152 h 420"/>
              <a:gd name="T40" fmla="*/ 153 w 305"/>
              <a:gd name="T41" fmla="*/ 0 h 420"/>
              <a:gd name="T42" fmla="*/ 169 w 305"/>
              <a:gd name="T43" fmla="*/ 377 h 420"/>
              <a:gd name="T44" fmla="*/ 153 w 305"/>
              <a:gd name="T45" fmla="*/ 377 h 420"/>
              <a:gd name="T46" fmla="*/ 135 w 305"/>
              <a:gd name="T47" fmla="*/ 377 h 420"/>
              <a:gd name="T48" fmla="*/ 126 w 305"/>
              <a:gd name="T49" fmla="*/ 352 h 420"/>
              <a:gd name="T50" fmla="*/ 153 w 305"/>
              <a:gd name="T51" fmla="*/ 352 h 420"/>
              <a:gd name="T52" fmla="*/ 178 w 305"/>
              <a:gd name="T53" fmla="*/ 352 h 420"/>
              <a:gd name="T54" fmla="*/ 169 w 305"/>
              <a:gd name="T55" fmla="*/ 377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05" h="420">
                <a:moveTo>
                  <a:pt x="153" y="0"/>
                </a:moveTo>
                <a:cubicBezTo>
                  <a:pt x="153" y="0"/>
                  <a:pt x="153" y="0"/>
                  <a:pt x="152" y="0"/>
                </a:cubicBezTo>
                <a:cubicBezTo>
                  <a:pt x="68" y="0"/>
                  <a:pt x="0" y="68"/>
                  <a:pt x="0" y="153"/>
                </a:cubicBezTo>
                <a:cubicBezTo>
                  <a:pt x="0" y="208"/>
                  <a:pt x="64" y="325"/>
                  <a:pt x="108" y="352"/>
                </a:cubicBezTo>
                <a:cubicBezTo>
                  <a:pt x="108" y="352"/>
                  <a:pt x="108" y="352"/>
                  <a:pt x="108" y="352"/>
                </a:cubicBezTo>
                <a:cubicBezTo>
                  <a:pt x="111" y="352"/>
                  <a:pt x="111" y="352"/>
                  <a:pt x="111" y="352"/>
                </a:cubicBezTo>
                <a:cubicBezTo>
                  <a:pt x="120" y="377"/>
                  <a:pt x="120" y="377"/>
                  <a:pt x="120" y="377"/>
                </a:cubicBezTo>
                <a:cubicBezTo>
                  <a:pt x="116" y="378"/>
                  <a:pt x="113" y="381"/>
                  <a:pt x="113" y="385"/>
                </a:cubicBezTo>
                <a:cubicBezTo>
                  <a:pt x="113" y="412"/>
                  <a:pt x="113" y="412"/>
                  <a:pt x="113" y="412"/>
                </a:cubicBezTo>
                <a:cubicBezTo>
                  <a:pt x="113" y="416"/>
                  <a:pt x="117" y="420"/>
                  <a:pt x="121" y="420"/>
                </a:cubicBezTo>
                <a:cubicBezTo>
                  <a:pt x="153" y="420"/>
                  <a:pt x="153" y="420"/>
                  <a:pt x="153" y="420"/>
                </a:cubicBezTo>
                <a:cubicBezTo>
                  <a:pt x="185" y="420"/>
                  <a:pt x="185" y="420"/>
                  <a:pt x="185" y="420"/>
                </a:cubicBezTo>
                <a:cubicBezTo>
                  <a:pt x="189" y="420"/>
                  <a:pt x="193" y="416"/>
                  <a:pt x="193" y="412"/>
                </a:cubicBezTo>
                <a:cubicBezTo>
                  <a:pt x="193" y="385"/>
                  <a:pt x="193" y="385"/>
                  <a:pt x="193" y="385"/>
                </a:cubicBezTo>
                <a:cubicBezTo>
                  <a:pt x="193" y="380"/>
                  <a:pt x="189" y="377"/>
                  <a:pt x="185" y="377"/>
                </a:cubicBezTo>
                <a:cubicBezTo>
                  <a:pt x="184" y="377"/>
                  <a:pt x="184" y="377"/>
                  <a:pt x="184" y="377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96" y="353"/>
                  <a:pt x="196" y="353"/>
                  <a:pt x="196" y="353"/>
                </a:cubicBezTo>
                <a:cubicBezTo>
                  <a:pt x="197" y="352"/>
                  <a:pt x="197" y="352"/>
                  <a:pt x="198" y="351"/>
                </a:cubicBezTo>
                <a:cubicBezTo>
                  <a:pt x="246" y="324"/>
                  <a:pt x="305" y="210"/>
                  <a:pt x="305" y="152"/>
                </a:cubicBezTo>
                <a:cubicBezTo>
                  <a:pt x="305" y="68"/>
                  <a:pt x="237" y="0"/>
                  <a:pt x="153" y="0"/>
                </a:cubicBezTo>
                <a:close/>
                <a:moveTo>
                  <a:pt x="169" y="377"/>
                </a:moveTo>
                <a:cubicBezTo>
                  <a:pt x="153" y="377"/>
                  <a:pt x="153" y="377"/>
                  <a:pt x="153" y="377"/>
                </a:cubicBezTo>
                <a:cubicBezTo>
                  <a:pt x="135" y="377"/>
                  <a:pt x="135" y="377"/>
                  <a:pt x="135" y="377"/>
                </a:cubicBezTo>
                <a:cubicBezTo>
                  <a:pt x="126" y="352"/>
                  <a:pt x="126" y="352"/>
                  <a:pt x="126" y="352"/>
                </a:cubicBezTo>
                <a:cubicBezTo>
                  <a:pt x="153" y="352"/>
                  <a:pt x="153" y="352"/>
                  <a:pt x="153" y="352"/>
                </a:cubicBezTo>
                <a:cubicBezTo>
                  <a:pt x="178" y="352"/>
                  <a:pt x="178" y="352"/>
                  <a:pt x="178" y="352"/>
                </a:cubicBezTo>
                <a:lnTo>
                  <a:pt x="169" y="377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TextBox 23"/>
          <p:cNvSpPr txBox="1"/>
          <p:nvPr/>
        </p:nvSpPr>
        <p:spPr>
          <a:xfrm>
            <a:off x="3385616" y="2481591"/>
            <a:ext cx="2087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b="1" dirty="0">
                <a:latin typeface="+mj-lt"/>
              </a:rPr>
              <a:t>Facebook</a:t>
            </a:r>
          </a:p>
        </p:txBody>
      </p:sp>
      <p:sp>
        <p:nvSpPr>
          <p:cNvPr id="9" name="TextBox 23"/>
          <p:cNvSpPr txBox="1"/>
          <p:nvPr/>
        </p:nvSpPr>
        <p:spPr>
          <a:xfrm>
            <a:off x="3385616" y="2835976"/>
            <a:ext cx="250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f</a:t>
            </a:r>
            <a:r>
              <a:rPr lang="id-ID" sz="1400" dirty="0">
                <a:solidFill>
                  <a:schemeClr val="tx2"/>
                </a:solidFill>
              </a:rPr>
              <a:t>acebook.com/groups/azugfr/</a:t>
            </a:r>
          </a:p>
        </p:txBody>
      </p:sp>
      <p:sp>
        <p:nvSpPr>
          <p:cNvPr id="11" name="Freeform 9"/>
          <p:cNvSpPr>
            <a:spLocks noEditPoints="1"/>
          </p:cNvSpPr>
          <p:nvPr/>
        </p:nvSpPr>
        <p:spPr bwMode="auto">
          <a:xfrm>
            <a:off x="2742713" y="3507402"/>
            <a:ext cx="602606" cy="828066"/>
          </a:xfrm>
          <a:custGeom>
            <a:avLst/>
            <a:gdLst>
              <a:gd name="T0" fmla="*/ 153 w 305"/>
              <a:gd name="T1" fmla="*/ 0 h 420"/>
              <a:gd name="T2" fmla="*/ 152 w 305"/>
              <a:gd name="T3" fmla="*/ 0 h 420"/>
              <a:gd name="T4" fmla="*/ 0 w 305"/>
              <a:gd name="T5" fmla="*/ 153 h 420"/>
              <a:gd name="T6" fmla="*/ 108 w 305"/>
              <a:gd name="T7" fmla="*/ 352 h 420"/>
              <a:gd name="T8" fmla="*/ 108 w 305"/>
              <a:gd name="T9" fmla="*/ 352 h 420"/>
              <a:gd name="T10" fmla="*/ 111 w 305"/>
              <a:gd name="T11" fmla="*/ 352 h 420"/>
              <a:gd name="T12" fmla="*/ 120 w 305"/>
              <a:gd name="T13" fmla="*/ 377 h 420"/>
              <a:gd name="T14" fmla="*/ 113 w 305"/>
              <a:gd name="T15" fmla="*/ 385 h 420"/>
              <a:gd name="T16" fmla="*/ 113 w 305"/>
              <a:gd name="T17" fmla="*/ 412 h 420"/>
              <a:gd name="T18" fmla="*/ 121 w 305"/>
              <a:gd name="T19" fmla="*/ 420 h 420"/>
              <a:gd name="T20" fmla="*/ 153 w 305"/>
              <a:gd name="T21" fmla="*/ 420 h 420"/>
              <a:gd name="T22" fmla="*/ 185 w 305"/>
              <a:gd name="T23" fmla="*/ 420 h 420"/>
              <a:gd name="T24" fmla="*/ 193 w 305"/>
              <a:gd name="T25" fmla="*/ 412 h 420"/>
              <a:gd name="T26" fmla="*/ 193 w 305"/>
              <a:gd name="T27" fmla="*/ 385 h 420"/>
              <a:gd name="T28" fmla="*/ 185 w 305"/>
              <a:gd name="T29" fmla="*/ 377 h 420"/>
              <a:gd name="T30" fmla="*/ 184 w 305"/>
              <a:gd name="T31" fmla="*/ 377 h 420"/>
              <a:gd name="T32" fmla="*/ 192 w 305"/>
              <a:gd name="T33" fmla="*/ 353 h 420"/>
              <a:gd name="T34" fmla="*/ 196 w 305"/>
              <a:gd name="T35" fmla="*/ 353 h 420"/>
              <a:gd name="T36" fmla="*/ 198 w 305"/>
              <a:gd name="T37" fmla="*/ 351 h 420"/>
              <a:gd name="T38" fmla="*/ 305 w 305"/>
              <a:gd name="T39" fmla="*/ 152 h 420"/>
              <a:gd name="T40" fmla="*/ 153 w 305"/>
              <a:gd name="T41" fmla="*/ 0 h 420"/>
              <a:gd name="T42" fmla="*/ 169 w 305"/>
              <a:gd name="T43" fmla="*/ 377 h 420"/>
              <a:gd name="T44" fmla="*/ 153 w 305"/>
              <a:gd name="T45" fmla="*/ 377 h 420"/>
              <a:gd name="T46" fmla="*/ 135 w 305"/>
              <a:gd name="T47" fmla="*/ 377 h 420"/>
              <a:gd name="T48" fmla="*/ 126 w 305"/>
              <a:gd name="T49" fmla="*/ 352 h 420"/>
              <a:gd name="T50" fmla="*/ 153 w 305"/>
              <a:gd name="T51" fmla="*/ 352 h 420"/>
              <a:gd name="T52" fmla="*/ 178 w 305"/>
              <a:gd name="T53" fmla="*/ 352 h 420"/>
              <a:gd name="T54" fmla="*/ 169 w 305"/>
              <a:gd name="T55" fmla="*/ 377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05" h="420">
                <a:moveTo>
                  <a:pt x="153" y="0"/>
                </a:moveTo>
                <a:cubicBezTo>
                  <a:pt x="153" y="0"/>
                  <a:pt x="153" y="0"/>
                  <a:pt x="152" y="0"/>
                </a:cubicBezTo>
                <a:cubicBezTo>
                  <a:pt x="68" y="0"/>
                  <a:pt x="0" y="68"/>
                  <a:pt x="0" y="153"/>
                </a:cubicBezTo>
                <a:cubicBezTo>
                  <a:pt x="0" y="208"/>
                  <a:pt x="64" y="325"/>
                  <a:pt x="108" y="352"/>
                </a:cubicBezTo>
                <a:cubicBezTo>
                  <a:pt x="108" y="352"/>
                  <a:pt x="108" y="352"/>
                  <a:pt x="108" y="352"/>
                </a:cubicBezTo>
                <a:cubicBezTo>
                  <a:pt x="111" y="352"/>
                  <a:pt x="111" y="352"/>
                  <a:pt x="111" y="352"/>
                </a:cubicBezTo>
                <a:cubicBezTo>
                  <a:pt x="120" y="377"/>
                  <a:pt x="120" y="377"/>
                  <a:pt x="120" y="377"/>
                </a:cubicBezTo>
                <a:cubicBezTo>
                  <a:pt x="116" y="378"/>
                  <a:pt x="113" y="381"/>
                  <a:pt x="113" y="385"/>
                </a:cubicBezTo>
                <a:cubicBezTo>
                  <a:pt x="113" y="412"/>
                  <a:pt x="113" y="412"/>
                  <a:pt x="113" y="412"/>
                </a:cubicBezTo>
                <a:cubicBezTo>
                  <a:pt x="113" y="416"/>
                  <a:pt x="117" y="420"/>
                  <a:pt x="121" y="420"/>
                </a:cubicBezTo>
                <a:cubicBezTo>
                  <a:pt x="153" y="420"/>
                  <a:pt x="153" y="420"/>
                  <a:pt x="153" y="420"/>
                </a:cubicBezTo>
                <a:cubicBezTo>
                  <a:pt x="185" y="420"/>
                  <a:pt x="185" y="420"/>
                  <a:pt x="185" y="420"/>
                </a:cubicBezTo>
                <a:cubicBezTo>
                  <a:pt x="189" y="420"/>
                  <a:pt x="193" y="416"/>
                  <a:pt x="193" y="412"/>
                </a:cubicBezTo>
                <a:cubicBezTo>
                  <a:pt x="193" y="385"/>
                  <a:pt x="193" y="385"/>
                  <a:pt x="193" y="385"/>
                </a:cubicBezTo>
                <a:cubicBezTo>
                  <a:pt x="193" y="380"/>
                  <a:pt x="189" y="377"/>
                  <a:pt x="185" y="377"/>
                </a:cubicBezTo>
                <a:cubicBezTo>
                  <a:pt x="184" y="377"/>
                  <a:pt x="184" y="377"/>
                  <a:pt x="184" y="377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96" y="353"/>
                  <a:pt x="196" y="353"/>
                  <a:pt x="196" y="353"/>
                </a:cubicBezTo>
                <a:cubicBezTo>
                  <a:pt x="197" y="352"/>
                  <a:pt x="197" y="352"/>
                  <a:pt x="198" y="351"/>
                </a:cubicBezTo>
                <a:cubicBezTo>
                  <a:pt x="246" y="324"/>
                  <a:pt x="305" y="210"/>
                  <a:pt x="305" y="152"/>
                </a:cubicBezTo>
                <a:cubicBezTo>
                  <a:pt x="305" y="68"/>
                  <a:pt x="237" y="0"/>
                  <a:pt x="153" y="0"/>
                </a:cubicBezTo>
                <a:close/>
                <a:moveTo>
                  <a:pt x="169" y="377"/>
                </a:moveTo>
                <a:cubicBezTo>
                  <a:pt x="153" y="377"/>
                  <a:pt x="153" y="377"/>
                  <a:pt x="153" y="377"/>
                </a:cubicBezTo>
                <a:cubicBezTo>
                  <a:pt x="135" y="377"/>
                  <a:pt x="135" y="377"/>
                  <a:pt x="135" y="377"/>
                </a:cubicBezTo>
                <a:cubicBezTo>
                  <a:pt x="126" y="352"/>
                  <a:pt x="126" y="352"/>
                  <a:pt x="126" y="352"/>
                </a:cubicBezTo>
                <a:cubicBezTo>
                  <a:pt x="153" y="352"/>
                  <a:pt x="153" y="352"/>
                  <a:pt x="153" y="352"/>
                </a:cubicBezTo>
                <a:cubicBezTo>
                  <a:pt x="178" y="352"/>
                  <a:pt x="178" y="352"/>
                  <a:pt x="178" y="352"/>
                </a:cubicBezTo>
                <a:lnTo>
                  <a:pt x="169" y="3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TextBox 23"/>
          <p:cNvSpPr txBox="1"/>
          <p:nvPr/>
        </p:nvSpPr>
        <p:spPr>
          <a:xfrm>
            <a:off x="3385616" y="3667119"/>
            <a:ext cx="2087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j-lt"/>
              </a:rPr>
              <a:t>Twitter</a:t>
            </a:r>
            <a:endParaRPr lang="id-ID" sz="2000" b="1" dirty="0">
              <a:latin typeface="+mj-lt"/>
            </a:endParaRPr>
          </a:p>
        </p:txBody>
      </p:sp>
      <p:sp>
        <p:nvSpPr>
          <p:cNvPr id="14" name="TextBox 23"/>
          <p:cNvSpPr txBox="1"/>
          <p:nvPr/>
        </p:nvSpPr>
        <p:spPr>
          <a:xfrm>
            <a:off x="3385616" y="4021504"/>
            <a:ext cx="2087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400" dirty="0">
                <a:solidFill>
                  <a:schemeClr val="tx2"/>
                </a:solidFill>
              </a:rPr>
              <a:t>twitter.com/AZUGFR</a:t>
            </a:r>
          </a:p>
        </p:txBody>
      </p:sp>
      <p:sp>
        <p:nvSpPr>
          <p:cNvPr id="15" name="Freeform 9"/>
          <p:cNvSpPr>
            <a:spLocks noEditPoints="1"/>
          </p:cNvSpPr>
          <p:nvPr/>
        </p:nvSpPr>
        <p:spPr bwMode="auto">
          <a:xfrm>
            <a:off x="2752238" y="4625780"/>
            <a:ext cx="602606" cy="828066"/>
          </a:xfrm>
          <a:custGeom>
            <a:avLst/>
            <a:gdLst>
              <a:gd name="T0" fmla="*/ 153 w 305"/>
              <a:gd name="T1" fmla="*/ 0 h 420"/>
              <a:gd name="T2" fmla="*/ 152 w 305"/>
              <a:gd name="T3" fmla="*/ 0 h 420"/>
              <a:gd name="T4" fmla="*/ 0 w 305"/>
              <a:gd name="T5" fmla="*/ 153 h 420"/>
              <a:gd name="T6" fmla="*/ 108 w 305"/>
              <a:gd name="T7" fmla="*/ 352 h 420"/>
              <a:gd name="T8" fmla="*/ 108 w 305"/>
              <a:gd name="T9" fmla="*/ 352 h 420"/>
              <a:gd name="T10" fmla="*/ 111 w 305"/>
              <a:gd name="T11" fmla="*/ 352 h 420"/>
              <a:gd name="T12" fmla="*/ 120 w 305"/>
              <a:gd name="T13" fmla="*/ 377 h 420"/>
              <a:gd name="T14" fmla="*/ 113 w 305"/>
              <a:gd name="T15" fmla="*/ 385 h 420"/>
              <a:gd name="T16" fmla="*/ 113 w 305"/>
              <a:gd name="T17" fmla="*/ 412 h 420"/>
              <a:gd name="T18" fmla="*/ 121 w 305"/>
              <a:gd name="T19" fmla="*/ 420 h 420"/>
              <a:gd name="T20" fmla="*/ 153 w 305"/>
              <a:gd name="T21" fmla="*/ 420 h 420"/>
              <a:gd name="T22" fmla="*/ 185 w 305"/>
              <a:gd name="T23" fmla="*/ 420 h 420"/>
              <a:gd name="T24" fmla="*/ 193 w 305"/>
              <a:gd name="T25" fmla="*/ 412 h 420"/>
              <a:gd name="T26" fmla="*/ 193 w 305"/>
              <a:gd name="T27" fmla="*/ 385 h 420"/>
              <a:gd name="T28" fmla="*/ 185 w 305"/>
              <a:gd name="T29" fmla="*/ 377 h 420"/>
              <a:gd name="T30" fmla="*/ 184 w 305"/>
              <a:gd name="T31" fmla="*/ 377 h 420"/>
              <a:gd name="T32" fmla="*/ 192 w 305"/>
              <a:gd name="T33" fmla="*/ 353 h 420"/>
              <a:gd name="T34" fmla="*/ 196 w 305"/>
              <a:gd name="T35" fmla="*/ 353 h 420"/>
              <a:gd name="T36" fmla="*/ 198 w 305"/>
              <a:gd name="T37" fmla="*/ 351 h 420"/>
              <a:gd name="T38" fmla="*/ 305 w 305"/>
              <a:gd name="T39" fmla="*/ 152 h 420"/>
              <a:gd name="T40" fmla="*/ 153 w 305"/>
              <a:gd name="T41" fmla="*/ 0 h 420"/>
              <a:gd name="T42" fmla="*/ 169 w 305"/>
              <a:gd name="T43" fmla="*/ 377 h 420"/>
              <a:gd name="T44" fmla="*/ 153 w 305"/>
              <a:gd name="T45" fmla="*/ 377 h 420"/>
              <a:gd name="T46" fmla="*/ 135 w 305"/>
              <a:gd name="T47" fmla="*/ 377 h 420"/>
              <a:gd name="T48" fmla="*/ 126 w 305"/>
              <a:gd name="T49" fmla="*/ 352 h 420"/>
              <a:gd name="T50" fmla="*/ 153 w 305"/>
              <a:gd name="T51" fmla="*/ 352 h 420"/>
              <a:gd name="T52" fmla="*/ 178 w 305"/>
              <a:gd name="T53" fmla="*/ 352 h 420"/>
              <a:gd name="T54" fmla="*/ 169 w 305"/>
              <a:gd name="T55" fmla="*/ 377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05" h="420">
                <a:moveTo>
                  <a:pt x="153" y="0"/>
                </a:moveTo>
                <a:cubicBezTo>
                  <a:pt x="153" y="0"/>
                  <a:pt x="153" y="0"/>
                  <a:pt x="152" y="0"/>
                </a:cubicBezTo>
                <a:cubicBezTo>
                  <a:pt x="68" y="0"/>
                  <a:pt x="0" y="68"/>
                  <a:pt x="0" y="153"/>
                </a:cubicBezTo>
                <a:cubicBezTo>
                  <a:pt x="0" y="208"/>
                  <a:pt x="64" y="325"/>
                  <a:pt x="108" y="352"/>
                </a:cubicBezTo>
                <a:cubicBezTo>
                  <a:pt x="108" y="352"/>
                  <a:pt x="108" y="352"/>
                  <a:pt x="108" y="352"/>
                </a:cubicBezTo>
                <a:cubicBezTo>
                  <a:pt x="111" y="352"/>
                  <a:pt x="111" y="352"/>
                  <a:pt x="111" y="352"/>
                </a:cubicBezTo>
                <a:cubicBezTo>
                  <a:pt x="120" y="377"/>
                  <a:pt x="120" y="377"/>
                  <a:pt x="120" y="377"/>
                </a:cubicBezTo>
                <a:cubicBezTo>
                  <a:pt x="116" y="378"/>
                  <a:pt x="113" y="381"/>
                  <a:pt x="113" y="385"/>
                </a:cubicBezTo>
                <a:cubicBezTo>
                  <a:pt x="113" y="412"/>
                  <a:pt x="113" y="412"/>
                  <a:pt x="113" y="412"/>
                </a:cubicBezTo>
                <a:cubicBezTo>
                  <a:pt x="113" y="416"/>
                  <a:pt x="117" y="420"/>
                  <a:pt x="121" y="420"/>
                </a:cubicBezTo>
                <a:cubicBezTo>
                  <a:pt x="153" y="420"/>
                  <a:pt x="153" y="420"/>
                  <a:pt x="153" y="420"/>
                </a:cubicBezTo>
                <a:cubicBezTo>
                  <a:pt x="185" y="420"/>
                  <a:pt x="185" y="420"/>
                  <a:pt x="185" y="420"/>
                </a:cubicBezTo>
                <a:cubicBezTo>
                  <a:pt x="189" y="420"/>
                  <a:pt x="193" y="416"/>
                  <a:pt x="193" y="412"/>
                </a:cubicBezTo>
                <a:cubicBezTo>
                  <a:pt x="193" y="385"/>
                  <a:pt x="193" y="385"/>
                  <a:pt x="193" y="385"/>
                </a:cubicBezTo>
                <a:cubicBezTo>
                  <a:pt x="193" y="380"/>
                  <a:pt x="189" y="377"/>
                  <a:pt x="185" y="377"/>
                </a:cubicBezTo>
                <a:cubicBezTo>
                  <a:pt x="184" y="377"/>
                  <a:pt x="184" y="377"/>
                  <a:pt x="184" y="377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96" y="353"/>
                  <a:pt x="196" y="353"/>
                  <a:pt x="196" y="353"/>
                </a:cubicBezTo>
                <a:cubicBezTo>
                  <a:pt x="197" y="352"/>
                  <a:pt x="197" y="352"/>
                  <a:pt x="198" y="351"/>
                </a:cubicBezTo>
                <a:cubicBezTo>
                  <a:pt x="246" y="324"/>
                  <a:pt x="305" y="210"/>
                  <a:pt x="305" y="152"/>
                </a:cubicBezTo>
                <a:cubicBezTo>
                  <a:pt x="305" y="68"/>
                  <a:pt x="237" y="0"/>
                  <a:pt x="153" y="0"/>
                </a:cubicBezTo>
                <a:close/>
                <a:moveTo>
                  <a:pt x="169" y="377"/>
                </a:moveTo>
                <a:cubicBezTo>
                  <a:pt x="153" y="377"/>
                  <a:pt x="153" y="377"/>
                  <a:pt x="153" y="377"/>
                </a:cubicBezTo>
                <a:cubicBezTo>
                  <a:pt x="135" y="377"/>
                  <a:pt x="135" y="377"/>
                  <a:pt x="135" y="377"/>
                </a:cubicBezTo>
                <a:cubicBezTo>
                  <a:pt x="126" y="352"/>
                  <a:pt x="126" y="352"/>
                  <a:pt x="126" y="352"/>
                </a:cubicBezTo>
                <a:cubicBezTo>
                  <a:pt x="153" y="352"/>
                  <a:pt x="153" y="352"/>
                  <a:pt x="153" y="352"/>
                </a:cubicBezTo>
                <a:cubicBezTo>
                  <a:pt x="178" y="352"/>
                  <a:pt x="178" y="352"/>
                  <a:pt x="178" y="352"/>
                </a:cubicBezTo>
                <a:lnTo>
                  <a:pt x="169" y="37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TextBox 23"/>
          <p:cNvSpPr txBox="1"/>
          <p:nvPr/>
        </p:nvSpPr>
        <p:spPr>
          <a:xfrm>
            <a:off x="3395141" y="4785497"/>
            <a:ext cx="2087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j-lt"/>
              </a:rPr>
              <a:t>Meetup</a:t>
            </a:r>
            <a:endParaRPr lang="id-ID" sz="2000" b="1" dirty="0">
              <a:latin typeface="+mj-lt"/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3395141" y="5139882"/>
            <a:ext cx="2361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400" dirty="0">
                <a:solidFill>
                  <a:schemeClr val="tx2"/>
                </a:solidFill>
              </a:rPr>
              <a:t>meetup.com/AZUG-FR/</a:t>
            </a:r>
          </a:p>
        </p:txBody>
      </p:sp>
      <p:sp>
        <p:nvSpPr>
          <p:cNvPr id="23" name="Freeform 9"/>
          <p:cNvSpPr>
            <a:spLocks noEditPoints="1"/>
          </p:cNvSpPr>
          <p:nvPr/>
        </p:nvSpPr>
        <p:spPr bwMode="auto">
          <a:xfrm>
            <a:off x="7354740" y="2326215"/>
            <a:ext cx="602606" cy="828066"/>
          </a:xfrm>
          <a:custGeom>
            <a:avLst/>
            <a:gdLst>
              <a:gd name="T0" fmla="*/ 153 w 305"/>
              <a:gd name="T1" fmla="*/ 0 h 420"/>
              <a:gd name="T2" fmla="*/ 152 w 305"/>
              <a:gd name="T3" fmla="*/ 0 h 420"/>
              <a:gd name="T4" fmla="*/ 0 w 305"/>
              <a:gd name="T5" fmla="*/ 153 h 420"/>
              <a:gd name="T6" fmla="*/ 108 w 305"/>
              <a:gd name="T7" fmla="*/ 352 h 420"/>
              <a:gd name="T8" fmla="*/ 108 w 305"/>
              <a:gd name="T9" fmla="*/ 352 h 420"/>
              <a:gd name="T10" fmla="*/ 111 w 305"/>
              <a:gd name="T11" fmla="*/ 352 h 420"/>
              <a:gd name="T12" fmla="*/ 120 w 305"/>
              <a:gd name="T13" fmla="*/ 377 h 420"/>
              <a:gd name="T14" fmla="*/ 113 w 305"/>
              <a:gd name="T15" fmla="*/ 385 h 420"/>
              <a:gd name="T16" fmla="*/ 113 w 305"/>
              <a:gd name="T17" fmla="*/ 412 h 420"/>
              <a:gd name="T18" fmla="*/ 121 w 305"/>
              <a:gd name="T19" fmla="*/ 420 h 420"/>
              <a:gd name="T20" fmla="*/ 153 w 305"/>
              <a:gd name="T21" fmla="*/ 420 h 420"/>
              <a:gd name="T22" fmla="*/ 185 w 305"/>
              <a:gd name="T23" fmla="*/ 420 h 420"/>
              <a:gd name="T24" fmla="*/ 193 w 305"/>
              <a:gd name="T25" fmla="*/ 412 h 420"/>
              <a:gd name="T26" fmla="*/ 193 w 305"/>
              <a:gd name="T27" fmla="*/ 385 h 420"/>
              <a:gd name="T28" fmla="*/ 185 w 305"/>
              <a:gd name="T29" fmla="*/ 377 h 420"/>
              <a:gd name="T30" fmla="*/ 184 w 305"/>
              <a:gd name="T31" fmla="*/ 377 h 420"/>
              <a:gd name="T32" fmla="*/ 192 w 305"/>
              <a:gd name="T33" fmla="*/ 353 h 420"/>
              <a:gd name="T34" fmla="*/ 196 w 305"/>
              <a:gd name="T35" fmla="*/ 353 h 420"/>
              <a:gd name="T36" fmla="*/ 198 w 305"/>
              <a:gd name="T37" fmla="*/ 351 h 420"/>
              <a:gd name="T38" fmla="*/ 305 w 305"/>
              <a:gd name="T39" fmla="*/ 152 h 420"/>
              <a:gd name="T40" fmla="*/ 153 w 305"/>
              <a:gd name="T41" fmla="*/ 0 h 420"/>
              <a:gd name="T42" fmla="*/ 169 w 305"/>
              <a:gd name="T43" fmla="*/ 377 h 420"/>
              <a:gd name="T44" fmla="*/ 153 w 305"/>
              <a:gd name="T45" fmla="*/ 377 h 420"/>
              <a:gd name="T46" fmla="*/ 135 w 305"/>
              <a:gd name="T47" fmla="*/ 377 h 420"/>
              <a:gd name="T48" fmla="*/ 126 w 305"/>
              <a:gd name="T49" fmla="*/ 352 h 420"/>
              <a:gd name="T50" fmla="*/ 153 w 305"/>
              <a:gd name="T51" fmla="*/ 352 h 420"/>
              <a:gd name="T52" fmla="*/ 178 w 305"/>
              <a:gd name="T53" fmla="*/ 352 h 420"/>
              <a:gd name="T54" fmla="*/ 169 w 305"/>
              <a:gd name="T55" fmla="*/ 377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05" h="420">
                <a:moveTo>
                  <a:pt x="153" y="0"/>
                </a:moveTo>
                <a:cubicBezTo>
                  <a:pt x="153" y="0"/>
                  <a:pt x="153" y="0"/>
                  <a:pt x="152" y="0"/>
                </a:cubicBezTo>
                <a:cubicBezTo>
                  <a:pt x="68" y="0"/>
                  <a:pt x="0" y="68"/>
                  <a:pt x="0" y="153"/>
                </a:cubicBezTo>
                <a:cubicBezTo>
                  <a:pt x="0" y="208"/>
                  <a:pt x="64" y="325"/>
                  <a:pt x="108" y="352"/>
                </a:cubicBezTo>
                <a:cubicBezTo>
                  <a:pt x="108" y="352"/>
                  <a:pt x="108" y="352"/>
                  <a:pt x="108" y="352"/>
                </a:cubicBezTo>
                <a:cubicBezTo>
                  <a:pt x="111" y="352"/>
                  <a:pt x="111" y="352"/>
                  <a:pt x="111" y="352"/>
                </a:cubicBezTo>
                <a:cubicBezTo>
                  <a:pt x="120" y="377"/>
                  <a:pt x="120" y="377"/>
                  <a:pt x="120" y="377"/>
                </a:cubicBezTo>
                <a:cubicBezTo>
                  <a:pt x="116" y="378"/>
                  <a:pt x="113" y="381"/>
                  <a:pt x="113" y="385"/>
                </a:cubicBezTo>
                <a:cubicBezTo>
                  <a:pt x="113" y="412"/>
                  <a:pt x="113" y="412"/>
                  <a:pt x="113" y="412"/>
                </a:cubicBezTo>
                <a:cubicBezTo>
                  <a:pt x="113" y="416"/>
                  <a:pt x="117" y="420"/>
                  <a:pt x="121" y="420"/>
                </a:cubicBezTo>
                <a:cubicBezTo>
                  <a:pt x="153" y="420"/>
                  <a:pt x="153" y="420"/>
                  <a:pt x="153" y="420"/>
                </a:cubicBezTo>
                <a:cubicBezTo>
                  <a:pt x="185" y="420"/>
                  <a:pt x="185" y="420"/>
                  <a:pt x="185" y="420"/>
                </a:cubicBezTo>
                <a:cubicBezTo>
                  <a:pt x="189" y="420"/>
                  <a:pt x="193" y="416"/>
                  <a:pt x="193" y="412"/>
                </a:cubicBezTo>
                <a:cubicBezTo>
                  <a:pt x="193" y="385"/>
                  <a:pt x="193" y="385"/>
                  <a:pt x="193" y="385"/>
                </a:cubicBezTo>
                <a:cubicBezTo>
                  <a:pt x="193" y="380"/>
                  <a:pt x="189" y="377"/>
                  <a:pt x="185" y="377"/>
                </a:cubicBezTo>
                <a:cubicBezTo>
                  <a:pt x="184" y="377"/>
                  <a:pt x="184" y="377"/>
                  <a:pt x="184" y="377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96" y="353"/>
                  <a:pt x="196" y="353"/>
                  <a:pt x="196" y="353"/>
                </a:cubicBezTo>
                <a:cubicBezTo>
                  <a:pt x="197" y="352"/>
                  <a:pt x="197" y="352"/>
                  <a:pt x="198" y="351"/>
                </a:cubicBezTo>
                <a:cubicBezTo>
                  <a:pt x="246" y="324"/>
                  <a:pt x="305" y="210"/>
                  <a:pt x="305" y="152"/>
                </a:cubicBezTo>
                <a:cubicBezTo>
                  <a:pt x="305" y="68"/>
                  <a:pt x="237" y="0"/>
                  <a:pt x="153" y="0"/>
                </a:cubicBezTo>
                <a:close/>
                <a:moveTo>
                  <a:pt x="169" y="377"/>
                </a:moveTo>
                <a:cubicBezTo>
                  <a:pt x="153" y="377"/>
                  <a:pt x="153" y="377"/>
                  <a:pt x="153" y="377"/>
                </a:cubicBezTo>
                <a:cubicBezTo>
                  <a:pt x="135" y="377"/>
                  <a:pt x="135" y="377"/>
                  <a:pt x="135" y="377"/>
                </a:cubicBezTo>
                <a:cubicBezTo>
                  <a:pt x="126" y="352"/>
                  <a:pt x="126" y="352"/>
                  <a:pt x="126" y="352"/>
                </a:cubicBezTo>
                <a:cubicBezTo>
                  <a:pt x="153" y="352"/>
                  <a:pt x="153" y="352"/>
                  <a:pt x="153" y="352"/>
                </a:cubicBezTo>
                <a:cubicBezTo>
                  <a:pt x="178" y="352"/>
                  <a:pt x="178" y="352"/>
                  <a:pt x="178" y="352"/>
                </a:cubicBezTo>
                <a:lnTo>
                  <a:pt x="169" y="37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TextBox 23"/>
          <p:cNvSpPr txBox="1"/>
          <p:nvPr/>
        </p:nvSpPr>
        <p:spPr>
          <a:xfrm>
            <a:off x="7966165" y="2503863"/>
            <a:ext cx="2087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b="1" dirty="0">
                <a:latin typeface="+mj-lt"/>
              </a:rPr>
              <a:t>Linke</a:t>
            </a:r>
            <a:r>
              <a:rPr lang="en-US" sz="2000" b="1" dirty="0" err="1">
                <a:latin typeface="+mj-lt"/>
              </a:rPr>
              <a:t>dI</a:t>
            </a:r>
            <a:r>
              <a:rPr lang="id-ID" sz="2000" b="1" dirty="0">
                <a:latin typeface="+mj-lt"/>
              </a:rPr>
              <a:t>n</a:t>
            </a:r>
          </a:p>
        </p:txBody>
      </p:sp>
      <p:sp>
        <p:nvSpPr>
          <p:cNvPr id="26" name="TextBox 23"/>
          <p:cNvSpPr txBox="1"/>
          <p:nvPr/>
        </p:nvSpPr>
        <p:spPr>
          <a:xfrm>
            <a:off x="7966165" y="2858248"/>
            <a:ext cx="2087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400" dirty="0">
                <a:solidFill>
                  <a:schemeClr val="tx2"/>
                </a:solidFill>
              </a:rPr>
              <a:t>Linkedin.com/inspirasign</a:t>
            </a:r>
          </a:p>
        </p:txBody>
      </p:sp>
      <p:sp>
        <p:nvSpPr>
          <p:cNvPr id="32" name="Freeform 31"/>
          <p:cNvSpPr>
            <a:spLocks/>
          </p:cNvSpPr>
          <p:nvPr/>
        </p:nvSpPr>
        <p:spPr bwMode="auto">
          <a:xfrm>
            <a:off x="2967816" y="2492913"/>
            <a:ext cx="152400" cy="323850"/>
          </a:xfrm>
          <a:custGeom>
            <a:avLst/>
            <a:gdLst>
              <a:gd name="T0" fmla="*/ 90 w 90"/>
              <a:gd name="T1" fmla="*/ 62 h 193"/>
              <a:gd name="T2" fmla="*/ 60 w 90"/>
              <a:gd name="T3" fmla="*/ 62 h 193"/>
              <a:gd name="T4" fmla="*/ 60 w 90"/>
              <a:gd name="T5" fmla="*/ 42 h 193"/>
              <a:gd name="T6" fmla="*/ 68 w 90"/>
              <a:gd name="T7" fmla="*/ 33 h 193"/>
              <a:gd name="T8" fmla="*/ 90 w 90"/>
              <a:gd name="T9" fmla="*/ 33 h 193"/>
              <a:gd name="T10" fmla="*/ 90 w 90"/>
              <a:gd name="T11" fmla="*/ 0 h 193"/>
              <a:gd name="T12" fmla="*/ 60 w 90"/>
              <a:gd name="T13" fmla="*/ 0 h 193"/>
              <a:gd name="T14" fmla="*/ 20 w 90"/>
              <a:gd name="T15" fmla="*/ 40 h 193"/>
              <a:gd name="T16" fmla="*/ 20 w 90"/>
              <a:gd name="T17" fmla="*/ 62 h 193"/>
              <a:gd name="T18" fmla="*/ 0 w 90"/>
              <a:gd name="T19" fmla="*/ 62 h 193"/>
              <a:gd name="T20" fmla="*/ 0 w 90"/>
              <a:gd name="T21" fmla="*/ 96 h 193"/>
              <a:gd name="T22" fmla="*/ 20 w 90"/>
              <a:gd name="T23" fmla="*/ 96 h 193"/>
              <a:gd name="T24" fmla="*/ 20 w 90"/>
              <a:gd name="T25" fmla="*/ 193 h 193"/>
              <a:gd name="T26" fmla="*/ 60 w 90"/>
              <a:gd name="T27" fmla="*/ 193 h 193"/>
              <a:gd name="T28" fmla="*/ 60 w 90"/>
              <a:gd name="T29" fmla="*/ 96 h 193"/>
              <a:gd name="T30" fmla="*/ 87 w 90"/>
              <a:gd name="T31" fmla="*/ 96 h 193"/>
              <a:gd name="T32" fmla="*/ 90 w 90"/>
              <a:gd name="T33" fmla="*/ 62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0" h="193">
                <a:moveTo>
                  <a:pt x="90" y="62"/>
                </a:moveTo>
                <a:cubicBezTo>
                  <a:pt x="60" y="62"/>
                  <a:pt x="60" y="62"/>
                  <a:pt x="60" y="62"/>
                </a:cubicBezTo>
                <a:cubicBezTo>
                  <a:pt x="60" y="42"/>
                  <a:pt x="60" y="42"/>
                  <a:pt x="60" y="42"/>
                </a:cubicBezTo>
                <a:cubicBezTo>
                  <a:pt x="60" y="35"/>
                  <a:pt x="65" y="33"/>
                  <a:pt x="68" y="33"/>
                </a:cubicBezTo>
                <a:cubicBezTo>
                  <a:pt x="72" y="33"/>
                  <a:pt x="90" y="33"/>
                  <a:pt x="90" y="33"/>
                </a:cubicBezTo>
                <a:cubicBezTo>
                  <a:pt x="90" y="0"/>
                  <a:pt x="90" y="0"/>
                  <a:pt x="9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27" y="0"/>
                  <a:pt x="20" y="24"/>
                  <a:pt x="20" y="40"/>
                </a:cubicBezTo>
                <a:cubicBezTo>
                  <a:pt x="20" y="62"/>
                  <a:pt x="20" y="62"/>
                  <a:pt x="20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96"/>
                  <a:pt x="0" y="96"/>
                  <a:pt x="0" y="96"/>
                </a:cubicBezTo>
                <a:cubicBezTo>
                  <a:pt x="20" y="96"/>
                  <a:pt x="20" y="96"/>
                  <a:pt x="20" y="96"/>
                </a:cubicBezTo>
                <a:cubicBezTo>
                  <a:pt x="20" y="140"/>
                  <a:pt x="20" y="193"/>
                  <a:pt x="20" y="193"/>
                </a:cubicBezTo>
                <a:cubicBezTo>
                  <a:pt x="60" y="193"/>
                  <a:pt x="60" y="193"/>
                  <a:pt x="60" y="193"/>
                </a:cubicBezTo>
                <a:cubicBezTo>
                  <a:pt x="60" y="193"/>
                  <a:pt x="60" y="139"/>
                  <a:pt x="60" y="96"/>
                </a:cubicBezTo>
                <a:cubicBezTo>
                  <a:pt x="87" y="96"/>
                  <a:pt x="87" y="96"/>
                  <a:pt x="87" y="96"/>
                </a:cubicBezTo>
                <a:lnTo>
                  <a:pt x="90" y="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1" name="Freeform 40"/>
          <p:cNvSpPr>
            <a:spLocks noEditPoints="1"/>
          </p:cNvSpPr>
          <p:nvPr/>
        </p:nvSpPr>
        <p:spPr bwMode="auto">
          <a:xfrm>
            <a:off x="7490149" y="2492913"/>
            <a:ext cx="331788" cy="333375"/>
          </a:xfrm>
          <a:custGeom>
            <a:avLst/>
            <a:gdLst>
              <a:gd name="T0" fmla="*/ 183 w 198"/>
              <a:gd name="T1" fmla="*/ 0 h 199"/>
              <a:gd name="T2" fmla="*/ 15 w 198"/>
              <a:gd name="T3" fmla="*/ 0 h 199"/>
              <a:gd name="T4" fmla="*/ 0 w 198"/>
              <a:gd name="T5" fmla="*/ 14 h 199"/>
              <a:gd name="T6" fmla="*/ 0 w 198"/>
              <a:gd name="T7" fmla="*/ 185 h 199"/>
              <a:gd name="T8" fmla="*/ 15 w 198"/>
              <a:gd name="T9" fmla="*/ 199 h 199"/>
              <a:gd name="T10" fmla="*/ 183 w 198"/>
              <a:gd name="T11" fmla="*/ 199 h 199"/>
              <a:gd name="T12" fmla="*/ 198 w 198"/>
              <a:gd name="T13" fmla="*/ 185 h 199"/>
              <a:gd name="T14" fmla="*/ 198 w 198"/>
              <a:gd name="T15" fmla="*/ 14 h 199"/>
              <a:gd name="T16" fmla="*/ 183 w 198"/>
              <a:gd name="T17" fmla="*/ 0 h 199"/>
              <a:gd name="T18" fmla="*/ 60 w 198"/>
              <a:gd name="T19" fmla="*/ 166 h 199"/>
              <a:gd name="T20" fmla="*/ 30 w 198"/>
              <a:gd name="T21" fmla="*/ 166 h 199"/>
              <a:gd name="T22" fmla="*/ 30 w 198"/>
              <a:gd name="T23" fmla="*/ 77 h 199"/>
              <a:gd name="T24" fmla="*/ 60 w 198"/>
              <a:gd name="T25" fmla="*/ 77 h 199"/>
              <a:gd name="T26" fmla="*/ 60 w 198"/>
              <a:gd name="T27" fmla="*/ 166 h 199"/>
              <a:gd name="T28" fmla="*/ 45 w 198"/>
              <a:gd name="T29" fmla="*/ 64 h 199"/>
              <a:gd name="T30" fmla="*/ 45 w 198"/>
              <a:gd name="T31" fmla="*/ 64 h 199"/>
              <a:gd name="T32" fmla="*/ 29 w 198"/>
              <a:gd name="T33" fmla="*/ 49 h 199"/>
              <a:gd name="T34" fmla="*/ 45 w 198"/>
              <a:gd name="T35" fmla="*/ 33 h 199"/>
              <a:gd name="T36" fmla="*/ 62 w 198"/>
              <a:gd name="T37" fmla="*/ 49 h 199"/>
              <a:gd name="T38" fmla="*/ 45 w 198"/>
              <a:gd name="T39" fmla="*/ 64 h 199"/>
              <a:gd name="T40" fmla="*/ 168 w 198"/>
              <a:gd name="T41" fmla="*/ 166 h 199"/>
              <a:gd name="T42" fmla="*/ 138 w 198"/>
              <a:gd name="T43" fmla="*/ 166 h 199"/>
              <a:gd name="T44" fmla="*/ 138 w 198"/>
              <a:gd name="T45" fmla="*/ 118 h 199"/>
              <a:gd name="T46" fmla="*/ 123 w 198"/>
              <a:gd name="T47" fmla="*/ 98 h 199"/>
              <a:gd name="T48" fmla="*/ 108 w 198"/>
              <a:gd name="T49" fmla="*/ 109 h 199"/>
              <a:gd name="T50" fmla="*/ 107 w 198"/>
              <a:gd name="T51" fmla="*/ 116 h 199"/>
              <a:gd name="T52" fmla="*/ 107 w 198"/>
              <a:gd name="T53" fmla="*/ 166 h 199"/>
              <a:gd name="T54" fmla="*/ 77 w 198"/>
              <a:gd name="T55" fmla="*/ 166 h 199"/>
              <a:gd name="T56" fmla="*/ 77 w 198"/>
              <a:gd name="T57" fmla="*/ 77 h 199"/>
              <a:gd name="T58" fmla="*/ 107 w 198"/>
              <a:gd name="T59" fmla="*/ 77 h 199"/>
              <a:gd name="T60" fmla="*/ 107 w 198"/>
              <a:gd name="T61" fmla="*/ 89 h 199"/>
              <a:gd name="T62" fmla="*/ 134 w 198"/>
              <a:gd name="T63" fmla="*/ 74 h 199"/>
              <a:gd name="T64" fmla="*/ 168 w 198"/>
              <a:gd name="T65" fmla="*/ 115 h 199"/>
              <a:gd name="T66" fmla="*/ 168 w 198"/>
              <a:gd name="T67" fmla="*/ 166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8" h="199">
                <a:moveTo>
                  <a:pt x="183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192"/>
                  <a:pt x="7" y="199"/>
                  <a:pt x="15" y="199"/>
                </a:cubicBezTo>
                <a:cubicBezTo>
                  <a:pt x="183" y="199"/>
                  <a:pt x="183" y="199"/>
                  <a:pt x="183" y="199"/>
                </a:cubicBezTo>
                <a:cubicBezTo>
                  <a:pt x="191" y="199"/>
                  <a:pt x="198" y="192"/>
                  <a:pt x="198" y="185"/>
                </a:cubicBezTo>
                <a:cubicBezTo>
                  <a:pt x="198" y="14"/>
                  <a:pt x="198" y="14"/>
                  <a:pt x="198" y="14"/>
                </a:cubicBezTo>
                <a:cubicBezTo>
                  <a:pt x="198" y="6"/>
                  <a:pt x="191" y="0"/>
                  <a:pt x="183" y="0"/>
                </a:cubicBezTo>
                <a:close/>
                <a:moveTo>
                  <a:pt x="60" y="166"/>
                </a:moveTo>
                <a:cubicBezTo>
                  <a:pt x="30" y="166"/>
                  <a:pt x="30" y="166"/>
                  <a:pt x="30" y="166"/>
                </a:cubicBezTo>
                <a:cubicBezTo>
                  <a:pt x="30" y="77"/>
                  <a:pt x="30" y="77"/>
                  <a:pt x="30" y="77"/>
                </a:cubicBezTo>
                <a:cubicBezTo>
                  <a:pt x="60" y="77"/>
                  <a:pt x="60" y="77"/>
                  <a:pt x="60" y="77"/>
                </a:cubicBezTo>
                <a:lnTo>
                  <a:pt x="60" y="166"/>
                </a:lnTo>
                <a:close/>
                <a:moveTo>
                  <a:pt x="45" y="64"/>
                </a:moveTo>
                <a:cubicBezTo>
                  <a:pt x="45" y="64"/>
                  <a:pt x="45" y="64"/>
                  <a:pt x="45" y="64"/>
                </a:cubicBezTo>
                <a:cubicBezTo>
                  <a:pt x="35" y="64"/>
                  <a:pt x="29" y="57"/>
                  <a:pt x="29" y="49"/>
                </a:cubicBezTo>
                <a:cubicBezTo>
                  <a:pt x="29" y="40"/>
                  <a:pt x="35" y="33"/>
                  <a:pt x="45" y="33"/>
                </a:cubicBezTo>
                <a:cubicBezTo>
                  <a:pt x="56" y="33"/>
                  <a:pt x="62" y="40"/>
                  <a:pt x="62" y="49"/>
                </a:cubicBezTo>
                <a:cubicBezTo>
                  <a:pt x="62" y="57"/>
                  <a:pt x="56" y="64"/>
                  <a:pt x="45" y="64"/>
                </a:cubicBezTo>
                <a:close/>
                <a:moveTo>
                  <a:pt x="168" y="166"/>
                </a:moveTo>
                <a:cubicBezTo>
                  <a:pt x="138" y="166"/>
                  <a:pt x="138" y="166"/>
                  <a:pt x="138" y="166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38" y="106"/>
                  <a:pt x="134" y="98"/>
                  <a:pt x="123" y="98"/>
                </a:cubicBezTo>
                <a:cubicBezTo>
                  <a:pt x="115" y="98"/>
                  <a:pt x="110" y="104"/>
                  <a:pt x="108" y="109"/>
                </a:cubicBezTo>
                <a:cubicBezTo>
                  <a:pt x="107" y="111"/>
                  <a:pt x="107" y="114"/>
                  <a:pt x="107" y="116"/>
                </a:cubicBezTo>
                <a:cubicBezTo>
                  <a:pt x="107" y="166"/>
                  <a:pt x="107" y="166"/>
                  <a:pt x="107" y="166"/>
                </a:cubicBezTo>
                <a:cubicBezTo>
                  <a:pt x="77" y="166"/>
                  <a:pt x="77" y="166"/>
                  <a:pt x="77" y="166"/>
                </a:cubicBezTo>
                <a:cubicBezTo>
                  <a:pt x="77" y="166"/>
                  <a:pt x="77" y="85"/>
                  <a:pt x="77" y="77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7" y="89"/>
                  <a:pt x="107" y="89"/>
                  <a:pt x="107" y="89"/>
                </a:cubicBezTo>
                <a:cubicBezTo>
                  <a:pt x="111" y="83"/>
                  <a:pt x="118" y="74"/>
                  <a:pt x="134" y="74"/>
                </a:cubicBezTo>
                <a:cubicBezTo>
                  <a:pt x="153" y="74"/>
                  <a:pt x="168" y="87"/>
                  <a:pt x="168" y="115"/>
                </a:cubicBezTo>
                <a:lnTo>
                  <a:pt x="168" y="1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381" y="351330"/>
            <a:ext cx="1646347" cy="1456599"/>
          </a:xfrm>
          <a:prstGeom prst="rect">
            <a:avLst/>
          </a:prstGeom>
        </p:spPr>
      </p:pic>
      <p:sp>
        <p:nvSpPr>
          <p:cNvPr id="35" name="Freeform 32"/>
          <p:cNvSpPr>
            <a:spLocks/>
          </p:cNvSpPr>
          <p:nvPr/>
        </p:nvSpPr>
        <p:spPr bwMode="auto">
          <a:xfrm>
            <a:off x="2877616" y="3705849"/>
            <a:ext cx="330200" cy="269875"/>
          </a:xfrm>
          <a:custGeom>
            <a:avLst/>
            <a:gdLst>
              <a:gd name="T0" fmla="*/ 197 w 197"/>
              <a:gd name="T1" fmla="*/ 19 h 160"/>
              <a:gd name="T2" fmla="*/ 174 w 197"/>
              <a:gd name="T3" fmla="*/ 26 h 160"/>
              <a:gd name="T4" fmla="*/ 192 w 197"/>
              <a:gd name="T5" fmla="*/ 3 h 160"/>
              <a:gd name="T6" fmla="*/ 166 w 197"/>
              <a:gd name="T7" fmla="*/ 13 h 160"/>
              <a:gd name="T8" fmla="*/ 137 w 197"/>
              <a:gd name="T9" fmla="*/ 0 h 160"/>
              <a:gd name="T10" fmla="*/ 96 w 197"/>
              <a:gd name="T11" fmla="*/ 41 h 160"/>
              <a:gd name="T12" fmla="*/ 97 w 197"/>
              <a:gd name="T13" fmla="*/ 50 h 160"/>
              <a:gd name="T14" fmla="*/ 14 w 197"/>
              <a:gd name="T15" fmla="*/ 8 h 160"/>
              <a:gd name="T16" fmla="*/ 8 w 197"/>
              <a:gd name="T17" fmla="*/ 28 h 160"/>
              <a:gd name="T18" fmla="*/ 26 w 197"/>
              <a:gd name="T19" fmla="*/ 62 h 160"/>
              <a:gd name="T20" fmla="*/ 8 w 197"/>
              <a:gd name="T21" fmla="*/ 57 h 160"/>
              <a:gd name="T22" fmla="*/ 8 w 197"/>
              <a:gd name="T23" fmla="*/ 57 h 160"/>
              <a:gd name="T24" fmla="*/ 41 w 197"/>
              <a:gd name="T25" fmla="*/ 97 h 160"/>
              <a:gd name="T26" fmla="*/ 30 w 197"/>
              <a:gd name="T27" fmla="*/ 98 h 160"/>
              <a:gd name="T28" fmla="*/ 22 w 197"/>
              <a:gd name="T29" fmla="*/ 97 h 160"/>
              <a:gd name="T30" fmla="*/ 60 w 197"/>
              <a:gd name="T31" fmla="*/ 125 h 160"/>
              <a:gd name="T32" fmla="*/ 10 w 197"/>
              <a:gd name="T33" fmla="*/ 143 h 160"/>
              <a:gd name="T34" fmla="*/ 0 w 197"/>
              <a:gd name="T35" fmla="*/ 142 h 160"/>
              <a:gd name="T36" fmla="*/ 62 w 197"/>
              <a:gd name="T37" fmla="*/ 160 h 160"/>
              <a:gd name="T38" fmla="*/ 177 w 197"/>
              <a:gd name="T39" fmla="*/ 45 h 160"/>
              <a:gd name="T40" fmla="*/ 177 w 197"/>
              <a:gd name="T41" fmla="*/ 40 h 160"/>
              <a:gd name="T42" fmla="*/ 197 w 197"/>
              <a:gd name="T43" fmla="*/ 19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7" h="160">
                <a:moveTo>
                  <a:pt x="197" y="19"/>
                </a:moveTo>
                <a:cubicBezTo>
                  <a:pt x="190" y="22"/>
                  <a:pt x="182" y="25"/>
                  <a:pt x="174" y="26"/>
                </a:cubicBezTo>
                <a:cubicBezTo>
                  <a:pt x="182" y="21"/>
                  <a:pt x="189" y="13"/>
                  <a:pt x="192" y="3"/>
                </a:cubicBezTo>
                <a:cubicBezTo>
                  <a:pt x="184" y="8"/>
                  <a:pt x="175" y="11"/>
                  <a:pt x="166" y="13"/>
                </a:cubicBezTo>
                <a:cubicBezTo>
                  <a:pt x="159" y="5"/>
                  <a:pt x="148" y="0"/>
                  <a:pt x="137" y="0"/>
                </a:cubicBezTo>
                <a:cubicBezTo>
                  <a:pt x="114" y="0"/>
                  <a:pt x="96" y="18"/>
                  <a:pt x="96" y="41"/>
                </a:cubicBezTo>
                <a:cubicBezTo>
                  <a:pt x="96" y="44"/>
                  <a:pt x="97" y="47"/>
                  <a:pt x="97" y="50"/>
                </a:cubicBezTo>
                <a:cubicBezTo>
                  <a:pt x="64" y="48"/>
                  <a:pt x="34" y="32"/>
                  <a:pt x="14" y="8"/>
                </a:cubicBezTo>
                <a:cubicBezTo>
                  <a:pt x="10" y="14"/>
                  <a:pt x="8" y="21"/>
                  <a:pt x="8" y="28"/>
                </a:cubicBezTo>
                <a:cubicBezTo>
                  <a:pt x="8" y="42"/>
                  <a:pt x="16" y="54"/>
                  <a:pt x="26" y="62"/>
                </a:cubicBezTo>
                <a:cubicBezTo>
                  <a:pt x="20" y="61"/>
                  <a:pt x="14" y="60"/>
                  <a:pt x="8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8" y="77"/>
                  <a:pt x="22" y="93"/>
                  <a:pt x="41" y="97"/>
                </a:cubicBezTo>
                <a:cubicBezTo>
                  <a:pt x="37" y="98"/>
                  <a:pt x="34" y="98"/>
                  <a:pt x="30" y="98"/>
                </a:cubicBezTo>
                <a:cubicBezTo>
                  <a:pt x="27" y="98"/>
                  <a:pt x="25" y="98"/>
                  <a:pt x="22" y="97"/>
                </a:cubicBezTo>
                <a:cubicBezTo>
                  <a:pt x="27" y="113"/>
                  <a:pt x="42" y="125"/>
                  <a:pt x="60" y="125"/>
                </a:cubicBezTo>
                <a:cubicBezTo>
                  <a:pt x="46" y="136"/>
                  <a:pt x="29" y="143"/>
                  <a:pt x="10" y="143"/>
                </a:cubicBezTo>
                <a:cubicBezTo>
                  <a:pt x="7" y="143"/>
                  <a:pt x="3" y="143"/>
                  <a:pt x="0" y="142"/>
                </a:cubicBezTo>
                <a:cubicBezTo>
                  <a:pt x="18" y="154"/>
                  <a:pt x="39" y="160"/>
                  <a:pt x="62" y="160"/>
                </a:cubicBezTo>
                <a:cubicBezTo>
                  <a:pt x="137" y="160"/>
                  <a:pt x="177" y="99"/>
                  <a:pt x="177" y="45"/>
                </a:cubicBezTo>
                <a:cubicBezTo>
                  <a:pt x="177" y="44"/>
                  <a:pt x="177" y="42"/>
                  <a:pt x="177" y="40"/>
                </a:cubicBezTo>
                <a:cubicBezTo>
                  <a:pt x="185" y="34"/>
                  <a:pt x="192" y="27"/>
                  <a:pt x="197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716" y="4625780"/>
            <a:ext cx="539650" cy="582823"/>
          </a:xfrm>
          <a:prstGeom prst="rect">
            <a:avLst/>
          </a:prstGeom>
        </p:spPr>
      </p:pic>
      <p:sp>
        <p:nvSpPr>
          <p:cNvPr id="46" name="Freeform 9"/>
          <p:cNvSpPr>
            <a:spLocks noEditPoints="1"/>
          </p:cNvSpPr>
          <p:nvPr/>
        </p:nvSpPr>
        <p:spPr bwMode="auto">
          <a:xfrm>
            <a:off x="7354740" y="3511967"/>
            <a:ext cx="602606" cy="828066"/>
          </a:xfrm>
          <a:custGeom>
            <a:avLst/>
            <a:gdLst>
              <a:gd name="T0" fmla="*/ 153 w 305"/>
              <a:gd name="T1" fmla="*/ 0 h 420"/>
              <a:gd name="T2" fmla="*/ 152 w 305"/>
              <a:gd name="T3" fmla="*/ 0 h 420"/>
              <a:gd name="T4" fmla="*/ 0 w 305"/>
              <a:gd name="T5" fmla="*/ 153 h 420"/>
              <a:gd name="T6" fmla="*/ 108 w 305"/>
              <a:gd name="T7" fmla="*/ 352 h 420"/>
              <a:gd name="T8" fmla="*/ 108 w 305"/>
              <a:gd name="T9" fmla="*/ 352 h 420"/>
              <a:gd name="T10" fmla="*/ 111 w 305"/>
              <a:gd name="T11" fmla="*/ 352 h 420"/>
              <a:gd name="T12" fmla="*/ 120 w 305"/>
              <a:gd name="T13" fmla="*/ 377 h 420"/>
              <a:gd name="T14" fmla="*/ 113 w 305"/>
              <a:gd name="T15" fmla="*/ 385 h 420"/>
              <a:gd name="T16" fmla="*/ 113 w 305"/>
              <a:gd name="T17" fmla="*/ 412 h 420"/>
              <a:gd name="T18" fmla="*/ 121 w 305"/>
              <a:gd name="T19" fmla="*/ 420 h 420"/>
              <a:gd name="T20" fmla="*/ 153 w 305"/>
              <a:gd name="T21" fmla="*/ 420 h 420"/>
              <a:gd name="T22" fmla="*/ 185 w 305"/>
              <a:gd name="T23" fmla="*/ 420 h 420"/>
              <a:gd name="T24" fmla="*/ 193 w 305"/>
              <a:gd name="T25" fmla="*/ 412 h 420"/>
              <a:gd name="T26" fmla="*/ 193 w 305"/>
              <a:gd name="T27" fmla="*/ 385 h 420"/>
              <a:gd name="T28" fmla="*/ 185 w 305"/>
              <a:gd name="T29" fmla="*/ 377 h 420"/>
              <a:gd name="T30" fmla="*/ 184 w 305"/>
              <a:gd name="T31" fmla="*/ 377 h 420"/>
              <a:gd name="T32" fmla="*/ 192 w 305"/>
              <a:gd name="T33" fmla="*/ 353 h 420"/>
              <a:gd name="T34" fmla="*/ 196 w 305"/>
              <a:gd name="T35" fmla="*/ 353 h 420"/>
              <a:gd name="T36" fmla="*/ 198 w 305"/>
              <a:gd name="T37" fmla="*/ 351 h 420"/>
              <a:gd name="T38" fmla="*/ 305 w 305"/>
              <a:gd name="T39" fmla="*/ 152 h 420"/>
              <a:gd name="T40" fmla="*/ 153 w 305"/>
              <a:gd name="T41" fmla="*/ 0 h 420"/>
              <a:gd name="T42" fmla="*/ 169 w 305"/>
              <a:gd name="T43" fmla="*/ 377 h 420"/>
              <a:gd name="T44" fmla="*/ 153 w 305"/>
              <a:gd name="T45" fmla="*/ 377 h 420"/>
              <a:gd name="T46" fmla="*/ 135 w 305"/>
              <a:gd name="T47" fmla="*/ 377 h 420"/>
              <a:gd name="T48" fmla="*/ 126 w 305"/>
              <a:gd name="T49" fmla="*/ 352 h 420"/>
              <a:gd name="T50" fmla="*/ 153 w 305"/>
              <a:gd name="T51" fmla="*/ 352 h 420"/>
              <a:gd name="T52" fmla="*/ 178 w 305"/>
              <a:gd name="T53" fmla="*/ 352 h 420"/>
              <a:gd name="T54" fmla="*/ 169 w 305"/>
              <a:gd name="T55" fmla="*/ 377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05" h="420">
                <a:moveTo>
                  <a:pt x="153" y="0"/>
                </a:moveTo>
                <a:cubicBezTo>
                  <a:pt x="153" y="0"/>
                  <a:pt x="153" y="0"/>
                  <a:pt x="152" y="0"/>
                </a:cubicBezTo>
                <a:cubicBezTo>
                  <a:pt x="68" y="0"/>
                  <a:pt x="0" y="68"/>
                  <a:pt x="0" y="153"/>
                </a:cubicBezTo>
                <a:cubicBezTo>
                  <a:pt x="0" y="208"/>
                  <a:pt x="64" y="325"/>
                  <a:pt x="108" y="352"/>
                </a:cubicBezTo>
                <a:cubicBezTo>
                  <a:pt x="108" y="352"/>
                  <a:pt x="108" y="352"/>
                  <a:pt x="108" y="352"/>
                </a:cubicBezTo>
                <a:cubicBezTo>
                  <a:pt x="111" y="352"/>
                  <a:pt x="111" y="352"/>
                  <a:pt x="111" y="352"/>
                </a:cubicBezTo>
                <a:cubicBezTo>
                  <a:pt x="120" y="377"/>
                  <a:pt x="120" y="377"/>
                  <a:pt x="120" y="377"/>
                </a:cubicBezTo>
                <a:cubicBezTo>
                  <a:pt x="116" y="378"/>
                  <a:pt x="113" y="381"/>
                  <a:pt x="113" y="385"/>
                </a:cubicBezTo>
                <a:cubicBezTo>
                  <a:pt x="113" y="412"/>
                  <a:pt x="113" y="412"/>
                  <a:pt x="113" y="412"/>
                </a:cubicBezTo>
                <a:cubicBezTo>
                  <a:pt x="113" y="416"/>
                  <a:pt x="117" y="420"/>
                  <a:pt x="121" y="420"/>
                </a:cubicBezTo>
                <a:cubicBezTo>
                  <a:pt x="153" y="420"/>
                  <a:pt x="153" y="420"/>
                  <a:pt x="153" y="420"/>
                </a:cubicBezTo>
                <a:cubicBezTo>
                  <a:pt x="185" y="420"/>
                  <a:pt x="185" y="420"/>
                  <a:pt x="185" y="420"/>
                </a:cubicBezTo>
                <a:cubicBezTo>
                  <a:pt x="189" y="420"/>
                  <a:pt x="193" y="416"/>
                  <a:pt x="193" y="412"/>
                </a:cubicBezTo>
                <a:cubicBezTo>
                  <a:pt x="193" y="385"/>
                  <a:pt x="193" y="385"/>
                  <a:pt x="193" y="385"/>
                </a:cubicBezTo>
                <a:cubicBezTo>
                  <a:pt x="193" y="380"/>
                  <a:pt x="189" y="377"/>
                  <a:pt x="185" y="377"/>
                </a:cubicBezTo>
                <a:cubicBezTo>
                  <a:pt x="184" y="377"/>
                  <a:pt x="184" y="377"/>
                  <a:pt x="184" y="377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96" y="353"/>
                  <a:pt x="196" y="353"/>
                  <a:pt x="196" y="353"/>
                </a:cubicBezTo>
                <a:cubicBezTo>
                  <a:pt x="197" y="352"/>
                  <a:pt x="197" y="352"/>
                  <a:pt x="198" y="351"/>
                </a:cubicBezTo>
                <a:cubicBezTo>
                  <a:pt x="246" y="324"/>
                  <a:pt x="305" y="210"/>
                  <a:pt x="305" y="152"/>
                </a:cubicBezTo>
                <a:cubicBezTo>
                  <a:pt x="305" y="68"/>
                  <a:pt x="237" y="0"/>
                  <a:pt x="153" y="0"/>
                </a:cubicBezTo>
                <a:close/>
                <a:moveTo>
                  <a:pt x="169" y="377"/>
                </a:moveTo>
                <a:cubicBezTo>
                  <a:pt x="153" y="377"/>
                  <a:pt x="153" y="377"/>
                  <a:pt x="153" y="377"/>
                </a:cubicBezTo>
                <a:cubicBezTo>
                  <a:pt x="135" y="377"/>
                  <a:pt x="135" y="377"/>
                  <a:pt x="135" y="377"/>
                </a:cubicBezTo>
                <a:cubicBezTo>
                  <a:pt x="126" y="352"/>
                  <a:pt x="126" y="352"/>
                  <a:pt x="126" y="352"/>
                </a:cubicBezTo>
                <a:cubicBezTo>
                  <a:pt x="153" y="352"/>
                  <a:pt x="153" y="352"/>
                  <a:pt x="153" y="352"/>
                </a:cubicBezTo>
                <a:cubicBezTo>
                  <a:pt x="178" y="352"/>
                  <a:pt x="178" y="352"/>
                  <a:pt x="178" y="352"/>
                </a:cubicBezTo>
                <a:lnTo>
                  <a:pt x="169" y="3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7" name="TextBox 23"/>
          <p:cNvSpPr txBox="1"/>
          <p:nvPr/>
        </p:nvSpPr>
        <p:spPr>
          <a:xfrm>
            <a:off x="7957345" y="3671684"/>
            <a:ext cx="2087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j-lt"/>
              </a:rPr>
              <a:t>Web</a:t>
            </a:r>
            <a:endParaRPr lang="id-ID" sz="2000" b="1" dirty="0">
              <a:latin typeface="+mj-lt"/>
            </a:endParaRPr>
          </a:p>
        </p:txBody>
      </p:sp>
      <p:sp>
        <p:nvSpPr>
          <p:cNvPr id="48" name="TextBox 23"/>
          <p:cNvSpPr txBox="1"/>
          <p:nvPr/>
        </p:nvSpPr>
        <p:spPr>
          <a:xfrm>
            <a:off x="7957345" y="4026069"/>
            <a:ext cx="2087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www.azug.fr</a:t>
            </a:r>
            <a:endParaRPr lang="id-ID" sz="1400" dirty="0">
              <a:solidFill>
                <a:schemeClr val="tx2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72" y="3601348"/>
            <a:ext cx="378941" cy="37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4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1" grpId="0" animBg="1"/>
      <p:bldP spid="13" grpId="0"/>
      <p:bldP spid="14" grpId="0"/>
      <p:bldP spid="15" grpId="0" animBg="1"/>
      <p:bldP spid="17" grpId="0"/>
      <p:bldP spid="18" grpId="0"/>
      <p:bldP spid="23" grpId="0" animBg="1"/>
      <p:bldP spid="25" grpId="0"/>
      <p:bldP spid="26" grpId="0"/>
      <p:bldP spid="46" grpId="0" animBg="1"/>
      <p:bldP spid="47" grpId="0"/>
      <p:bldP spid="4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ransrivieratour.com/wp-content/uploads/2015/01/MONACO-BY-NIGHT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/>
          <p:cNvSpPr/>
          <p:nvPr/>
        </p:nvSpPr>
        <p:spPr>
          <a:xfrm>
            <a:off x="297730" y="263614"/>
            <a:ext cx="3320447" cy="6140272"/>
          </a:xfrm>
          <a:prstGeom prst="roundRect">
            <a:avLst/>
          </a:prstGeom>
          <a:solidFill>
            <a:srgbClr val="FF0000">
              <a:alpha val="56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6" descr="Résultat de recherche d'images pour &quot;spsmonac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53" y="383644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0653" y="843677"/>
            <a:ext cx="27668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L’enregistrement est ouvert !</a:t>
            </a:r>
          </a:p>
          <a:p>
            <a:pPr algn="ctr"/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http://www.spsevents.org/city/Monaco/Monaco2017 </a:t>
            </a:r>
          </a:p>
          <a:p>
            <a:pPr algn="ctr"/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3 juin 2017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#SPSMonaco</a:t>
            </a:r>
          </a:p>
        </p:txBody>
      </p:sp>
      <p:pic>
        <p:nvPicPr>
          <p:cNvPr id="1034" name="Picture 10" descr="Résultat de recherche d'images pour &quot;mvp microsoft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67" y="4977017"/>
            <a:ext cx="2304786" cy="92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ésultat de recherche d'images pour &quot;aos community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67" y="383884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75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466063" y="2031372"/>
            <a:ext cx="3739694" cy="373969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6" name="TextBox 35"/>
          <p:cNvSpPr txBox="1"/>
          <p:nvPr/>
        </p:nvSpPr>
        <p:spPr>
          <a:xfrm>
            <a:off x="7533685" y="3301053"/>
            <a:ext cx="3604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Merci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d’être </a:t>
            </a:r>
            <a:r>
              <a:rPr lang="en-US" sz="3600" b="1" dirty="0" err="1">
                <a:solidFill>
                  <a:schemeClr val="bg1"/>
                </a:solidFill>
                <a:latin typeface="+mj-lt"/>
              </a:rPr>
              <a:t>venus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6647983" y="5244013"/>
            <a:ext cx="5375855" cy="1054100"/>
            <a:chOff x="4076513" y="5044551"/>
            <a:chExt cx="4131718" cy="982509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4076513" y="5364371"/>
              <a:ext cx="700146" cy="662689"/>
            </a:xfrm>
            <a:custGeom>
              <a:avLst/>
              <a:gdLst>
                <a:gd name="T0" fmla="*/ 16 w 243"/>
                <a:gd name="T1" fmla="*/ 111 h 230"/>
                <a:gd name="T2" fmla="*/ 0 w 243"/>
                <a:gd name="T3" fmla="*/ 230 h 230"/>
                <a:gd name="T4" fmla="*/ 243 w 243"/>
                <a:gd name="T5" fmla="*/ 230 h 230"/>
                <a:gd name="T6" fmla="*/ 243 w 243"/>
                <a:gd name="T7" fmla="*/ 0 h 230"/>
                <a:gd name="T8" fmla="*/ 0 w 243"/>
                <a:gd name="T9" fmla="*/ 0 h 230"/>
                <a:gd name="T10" fmla="*/ 16 w 243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230">
                  <a:moveTo>
                    <a:pt x="16" y="111"/>
                  </a:moveTo>
                  <a:lnTo>
                    <a:pt x="0" y="230"/>
                  </a:lnTo>
                  <a:lnTo>
                    <a:pt x="243" y="230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16" y="1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4341588" y="5312509"/>
              <a:ext cx="437951" cy="714551"/>
            </a:xfrm>
            <a:custGeom>
              <a:avLst/>
              <a:gdLst>
                <a:gd name="T0" fmla="*/ 152 w 152"/>
                <a:gd name="T1" fmla="*/ 248 h 248"/>
                <a:gd name="T2" fmla="*/ 0 w 152"/>
                <a:gd name="T3" fmla="*/ 139 h 248"/>
                <a:gd name="T4" fmla="*/ 66 w 152"/>
                <a:gd name="T5" fmla="*/ 0 h 248"/>
                <a:gd name="T6" fmla="*/ 152 w 152"/>
                <a:gd name="T7" fmla="*/ 85 h 248"/>
                <a:gd name="T8" fmla="*/ 152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152" y="248"/>
                  </a:moveTo>
                  <a:lnTo>
                    <a:pt x="0" y="139"/>
                  </a:lnTo>
                  <a:lnTo>
                    <a:pt x="66" y="0"/>
                  </a:lnTo>
                  <a:lnTo>
                    <a:pt x="152" y="85"/>
                  </a:lnTo>
                  <a:lnTo>
                    <a:pt x="152" y="24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7510968" y="5364371"/>
              <a:ext cx="697263" cy="662689"/>
            </a:xfrm>
            <a:custGeom>
              <a:avLst/>
              <a:gdLst>
                <a:gd name="T0" fmla="*/ 226 w 242"/>
                <a:gd name="T1" fmla="*/ 111 h 230"/>
                <a:gd name="T2" fmla="*/ 242 w 242"/>
                <a:gd name="T3" fmla="*/ 230 h 230"/>
                <a:gd name="T4" fmla="*/ 0 w 242"/>
                <a:gd name="T5" fmla="*/ 230 h 230"/>
                <a:gd name="T6" fmla="*/ 0 w 242"/>
                <a:gd name="T7" fmla="*/ 0 h 230"/>
                <a:gd name="T8" fmla="*/ 242 w 242"/>
                <a:gd name="T9" fmla="*/ 0 h 230"/>
                <a:gd name="T10" fmla="*/ 226 w 242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30">
                  <a:moveTo>
                    <a:pt x="226" y="111"/>
                  </a:moveTo>
                  <a:lnTo>
                    <a:pt x="242" y="230"/>
                  </a:lnTo>
                  <a:lnTo>
                    <a:pt x="0" y="230"/>
                  </a:lnTo>
                  <a:lnTo>
                    <a:pt x="0" y="0"/>
                  </a:lnTo>
                  <a:lnTo>
                    <a:pt x="242" y="0"/>
                  </a:lnTo>
                  <a:lnTo>
                    <a:pt x="226" y="1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7508087" y="5312509"/>
              <a:ext cx="437951" cy="714551"/>
            </a:xfrm>
            <a:custGeom>
              <a:avLst/>
              <a:gdLst>
                <a:gd name="T0" fmla="*/ 0 w 152"/>
                <a:gd name="T1" fmla="*/ 248 h 248"/>
                <a:gd name="T2" fmla="*/ 152 w 152"/>
                <a:gd name="T3" fmla="*/ 139 h 248"/>
                <a:gd name="T4" fmla="*/ 86 w 152"/>
                <a:gd name="T5" fmla="*/ 0 h 248"/>
                <a:gd name="T6" fmla="*/ 0 w 152"/>
                <a:gd name="T7" fmla="*/ 85 h 248"/>
                <a:gd name="T8" fmla="*/ 0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0" y="248"/>
                  </a:moveTo>
                  <a:lnTo>
                    <a:pt x="152" y="139"/>
                  </a:lnTo>
                  <a:lnTo>
                    <a:pt x="86" y="0"/>
                  </a:lnTo>
                  <a:lnTo>
                    <a:pt x="0" y="85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4341588" y="5044551"/>
              <a:ext cx="3598687" cy="6684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064776" y="5292803"/>
            <a:ext cx="4557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A 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bientôt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2559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6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on Windows</a:t>
            </a:r>
            <a:endParaRPr lang="id-ID" dirty="0"/>
          </a:p>
        </p:txBody>
      </p:sp>
      <p:sp>
        <p:nvSpPr>
          <p:cNvPr id="4" name="Rectangle 3"/>
          <p:cNvSpPr/>
          <p:nvPr/>
        </p:nvSpPr>
        <p:spPr>
          <a:xfrm>
            <a:off x="499241" y="1708687"/>
            <a:ext cx="1117775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Pas Docker </a:t>
            </a:r>
            <a:r>
              <a:rPr lang="fr-FR" b="1" dirty="0">
                <a:latin typeface="+mj-lt"/>
              </a:rPr>
              <a:t>for</a:t>
            </a:r>
            <a:r>
              <a:rPr lang="fr-FR" dirty="0">
                <a:latin typeface="+mj-lt"/>
              </a:rPr>
              <a:t> Windows</a:t>
            </a:r>
          </a:p>
          <a:p>
            <a:pPr lvl="1"/>
            <a:r>
              <a:rPr lang="fr-FR" dirty="0">
                <a:latin typeface="+mj-lt"/>
              </a:rPr>
              <a:t>https://docs.docker.com/docker-for-windows/</a:t>
            </a:r>
          </a:p>
          <a:p>
            <a:pPr lvl="1"/>
            <a:r>
              <a:rPr lang="en-US" dirty="0">
                <a:latin typeface="+mj-lt"/>
              </a:rPr>
              <a:t>Ne fait pas </a:t>
            </a:r>
            <a:r>
              <a:rPr lang="en-US" dirty="0" err="1">
                <a:latin typeface="+mj-lt"/>
              </a:rPr>
              <a:t>tourner</a:t>
            </a:r>
            <a:r>
              <a:rPr lang="en-US" dirty="0">
                <a:latin typeface="+mj-lt"/>
              </a:rPr>
              <a:t> les Linux containers</a:t>
            </a:r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Microsoft et Docker ont formé un partenariat en 2014</a:t>
            </a: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Le kernel Windows a </a:t>
            </a:r>
            <a:r>
              <a:rPr lang="en-US" dirty="0" err="1">
                <a:latin typeface="+mj-lt"/>
              </a:rPr>
              <a:t>maintenant</a:t>
            </a:r>
            <a:r>
              <a:rPr lang="en-US" dirty="0">
                <a:latin typeface="+mj-lt"/>
              </a:rPr>
              <a:t> les primitives de containerization</a:t>
            </a:r>
          </a:p>
          <a:p>
            <a:pPr lvl="1"/>
            <a:r>
              <a:rPr lang="en-US" dirty="0" err="1">
                <a:latin typeface="+mj-lt"/>
              </a:rPr>
              <a:t>Celui</a:t>
            </a:r>
            <a:r>
              <a:rPr lang="en-US" dirty="0">
                <a:latin typeface="+mj-lt"/>
              </a:rPr>
              <a:t> de Windows Server 2016 et Windows 10 AU</a:t>
            </a:r>
          </a:p>
          <a:p>
            <a:pPr lvl="1"/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Microsoft et Docker </a:t>
            </a:r>
            <a:r>
              <a:rPr lang="en-US" dirty="0" err="1">
                <a:latin typeface="+mj-lt"/>
              </a:rPr>
              <a:t>ont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travaillé</a:t>
            </a:r>
            <a:r>
              <a:rPr lang="en-US" dirty="0">
                <a:latin typeface="+mj-lt"/>
              </a:rPr>
              <a:t> pour porter (pas un fork) le Docker Engine sur Windows, </a:t>
            </a:r>
            <a:r>
              <a:rPr lang="en-US" dirty="0" err="1">
                <a:latin typeface="+mj-lt"/>
              </a:rPr>
              <a:t>en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conservant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l’esprit</a:t>
            </a:r>
            <a:r>
              <a:rPr lang="en-US" dirty="0">
                <a:latin typeface="+mj-lt"/>
              </a:rPr>
              <a:t> Open Source (tout </a:t>
            </a:r>
            <a:r>
              <a:rPr lang="en-US" dirty="0" err="1">
                <a:latin typeface="+mj-lt"/>
              </a:rPr>
              <a:t>est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disponible</a:t>
            </a:r>
            <a:r>
              <a:rPr lang="en-US" dirty="0">
                <a:latin typeface="+mj-lt"/>
              </a:rPr>
              <a:t> sur https://github.com/docker/docker)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Même</a:t>
            </a:r>
            <a:r>
              <a:rPr lang="en-US" dirty="0">
                <a:latin typeface="+mj-lt"/>
              </a:rPr>
              <a:t> remote API, </a:t>
            </a:r>
            <a:r>
              <a:rPr lang="en-US" dirty="0" err="1">
                <a:latin typeface="+mj-lt"/>
              </a:rPr>
              <a:t>même</a:t>
            </a:r>
            <a:r>
              <a:rPr lang="en-US" dirty="0">
                <a:latin typeface="+mj-lt"/>
              </a:rPr>
              <a:t> tools par </a:t>
            </a:r>
            <a:r>
              <a:rPr lang="en-US" dirty="0" err="1">
                <a:latin typeface="+mj-lt"/>
              </a:rPr>
              <a:t>dessus</a:t>
            </a:r>
            <a:r>
              <a:rPr lang="en-US" dirty="0">
                <a:latin typeface="+mj-lt"/>
              </a:rPr>
              <a:t> (Compose, Swarm, etc.)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Les services </a:t>
            </a:r>
            <a:r>
              <a:rPr lang="en-US" dirty="0" err="1">
                <a:latin typeface="+mj-lt"/>
              </a:rPr>
              <a:t>auxiliaires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comme</a:t>
            </a:r>
            <a:r>
              <a:rPr lang="en-US" dirty="0">
                <a:latin typeface="+mj-lt"/>
              </a:rPr>
              <a:t> la registry, Hub, etc. </a:t>
            </a:r>
            <a:r>
              <a:rPr lang="en-US" dirty="0" err="1">
                <a:latin typeface="+mj-lt"/>
              </a:rPr>
              <a:t>ont</a:t>
            </a:r>
            <a:r>
              <a:rPr lang="en-US" dirty="0">
                <a:latin typeface="+mj-lt"/>
              </a:rPr>
              <a:t> le support multi-arch, </a:t>
            </a:r>
            <a:r>
              <a:rPr lang="en-US" dirty="0" err="1">
                <a:latin typeface="+mj-lt"/>
              </a:rPr>
              <a:t>permet</a:t>
            </a:r>
            <a:r>
              <a:rPr lang="en-US" dirty="0">
                <a:latin typeface="+mj-lt"/>
              </a:rPr>
              <a:t> de </a:t>
            </a:r>
            <a:r>
              <a:rPr lang="en-US" dirty="0" err="1">
                <a:latin typeface="+mj-lt"/>
              </a:rPr>
              <a:t>maintenir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en</a:t>
            </a:r>
            <a:r>
              <a:rPr lang="en-US" dirty="0">
                <a:latin typeface="+mj-lt"/>
              </a:rPr>
              <a:t> side by side les Docker images Linux et Windows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666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Windows Server 2016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499241" y="1708687"/>
            <a:ext cx="1117775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Partenariat Commercial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+mj-lt"/>
              </a:rPr>
              <a:t>Commercially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Supported</a:t>
            </a:r>
            <a:r>
              <a:rPr lang="fr-FR" dirty="0">
                <a:latin typeface="+mj-lt"/>
              </a:rPr>
              <a:t> Docker Engine </a:t>
            </a:r>
            <a:r>
              <a:rPr lang="fr-FR" dirty="0" err="1">
                <a:latin typeface="+mj-lt"/>
              </a:rPr>
              <a:t>aka</a:t>
            </a:r>
            <a:r>
              <a:rPr lang="fr-FR" dirty="0">
                <a:latin typeface="+mj-lt"/>
              </a:rPr>
              <a:t> “CS Docker Engine”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Docker, </a:t>
            </a:r>
            <a:r>
              <a:rPr lang="fr-FR" dirty="0" err="1">
                <a:latin typeface="+mj-lt"/>
              </a:rPr>
              <a:t>Inc</a:t>
            </a:r>
            <a:r>
              <a:rPr lang="fr-FR" dirty="0">
                <a:latin typeface="+mj-lt"/>
              </a:rPr>
              <a:t>.’s </a:t>
            </a:r>
            <a:r>
              <a:rPr lang="fr-FR" dirty="0" err="1">
                <a:latin typeface="+mj-lt"/>
              </a:rPr>
              <a:t>tested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validated</a:t>
            </a:r>
            <a:r>
              <a:rPr lang="fr-FR" dirty="0">
                <a:latin typeface="+mj-lt"/>
              </a:rPr>
              <a:t>, and </a:t>
            </a:r>
            <a:r>
              <a:rPr lang="fr-FR" dirty="0" err="1">
                <a:latin typeface="+mj-lt"/>
              </a:rPr>
              <a:t>supported</a:t>
            </a:r>
            <a:r>
              <a:rPr lang="fr-FR" dirty="0">
                <a:latin typeface="+mj-lt"/>
              </a:rPr>
              <a:t> package of Docker Engine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Disponible pour Windows Server 2016 sans cout additionnel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Microsoft fournira aux utilisateurs de Windows Server 2016 un support </a:t>
            </a:r>
            <a:r>
              <a:rPr lang="fr-FR" dirty="0" err="1">
                <a:latin typeface="+mj-lt"/>
              </a:rPr>
              <a:t>enterprise</a:t>
            </a:r>
            <a:r>
              <a:rPr lang="fr-FR" dirty="0">
                <a:latin typeface="+mj-lt"/>
              </a:rPr>
              <a:t> pour le CS Docker Engine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+mj-lt"/>
              </a:rPr>
              <a:t>Realisé</a:t>
            </a:r>
            <a:r>
              <a:rPr lang="fr-FR" dirty="0">
                <a:latin typeface="+mj-lt"/>
              </a:rPr>
              <a:t> par Docker </a:t>
            </a:r>
            <a:r>
              <a:rPr lang="fr-FR" dirty="0" err="1">
                <a:latin typeface="+mj-lt"/>
              </a:rPr>
              <a:t>Inc</a:t>
            </a:r>
            <a:r>
              <a:rPr lang="fr-FR" dirty="0">
                <a:latin typeface="+mj-lt"/>
              </a:rPr>
              <a:t> au travers du support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Docker et Microsoft vont promouvoir conjointement Docker Datacenter pour permettre aux professionnels de l'informatique de sécuriser leur Windows Server software </a:t>
            </a:r>
            <a:r>
              <a:rPr lang="fr-FR" dirty="0" err="1">
                <a:latin typeface="+mj-lt"/>
              </a:rPr>
              <a:t>supply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chain</a:t>
            </a:r>
            <a:r>
              <a:rPr lang="fr-FR" dirty="0">
                <a:latin typeface="+mj-lt"/>
              </a:rPr>
              <a:t> et de gérer les </a:t>
            </a:r>
            <a:r>
              <a:rPr lang="fr-FR" dirty="0" err="1">
                <a:latin typeface="+mj-lt"/>
              </a:rPr>
              <a:t>workloads</a:t>
            </a:r>
            <a:r>
              <a:rPr lang="fr-FR" dirty="0">
                <a:latin typeface="+mj-lt"/>
              </a:rPr>
              <a:t> Windows Server </a:t>
            </a:r>
            <a:r>
              <a:rPr lang="fr-FR" dirty="0" err="1">
                <a:latin typeface="+mj-lt"/>
              </a:rPr>
              <a:t>containerized</a:t>
            </a:r>
            <a:r>
              <a:rPr lang="fr-FR" dirty="0">
                <a:latin typeface="+mj-lt"/>
              </a:rPr>
              <a:t>, que ce soit on-</a:t>
            </a:r>
            <a:r>
              <a:rPr lang="fr-FR" dirty="0" err="1">
                <a:latin typeface="+mj-lt"/>
              </a:rPr>
              <a:t>prem</a:t>
            </a:r>
            <a:r>
              <a:rPr lang="fr-FR" dirty="0">
                <a:latin typeface="+mj-lt"/>
              </a:rPr>
              <a:t>, dans le cloud, ou hybride</a:t>
            </a:r>
          </a:p>
        </p:txBody>
      </p:sp>
    </p:spTree>
    <p:extLst>
      <p:ext uri="{BB962C8B-B14F-4D97-AF65-F5344CB8AC3E}">
        <p14:creationId xmlns:p14="http://schemas.microsoft.com/office/powerpoint/2010/main" val="7873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Subtitle</a:t>
            </a:r>
            <a:endParaRPr lang="id-ID" dirty="0"/>
          </a:p>
        </p:txBody>
      </p:sp>
      <p:pic>
        <p:nvPicPr>
          <p:cNvPr id="4" name="Shape 7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769" y="485077"/>
            <a:ext cx="10872441" cy="6088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409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/>
          <p:cNvSpPr/>
          <p:nvPr/>
        </p:nvSpPr>
        <p:spPr>
          <a:xfrm>
            <a:off x="-4401" y="0"/>
            <a:ext cx="12192000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Freeform 5"/>
          <p:cNvSpPr>
            <a:spLocks/>
          </p:cNvSpPr>
          <p:nvPr/>
        </p:nvSpPr>
        <p:spPr bwMode="auto">
          <a:xfrm>
            <a:off x="2566358" y="3692525"/>
            <a:ext cx="1012825" cy="617537"/>
          </a:xfrm>
          <a:custGeom>
            <a:avLst/>
            <a:gdLst>
              <a:gd name="T0" fmla="*/ 229 w 410"/>
              <a:gd name="T1" fmla="*/ 0 h 250"/>
              <a:gd name="T2" fmla="*/ 163 w 410"/>
              <a:gd name="T3" fmla="*/ 34 h 250"/>
              <a:gd name="T4" fmla="*/ 133 w 410"/>
              <a:gd name="T5" fmla="*/ 28 h 250"/>
              <a:gd name="T6" fmla="*/ 95 w 410"/>
              <a:gd name="T7" fmla="*/ 42 h 250"/>
              <a:gd name="T8" fmla="*/ 72 w 410"/>
              <a:gd name="T9" fmla="*/ 92 h 250"/>
              <a:gd name="T10" fmla="*/ 65 w 410"/>
              <a:gd name="T11" fmla="*/ 92 h 250"/>
              <a:gd name="T12" fmla="*/ 12 w 410"/>
              <a:gd name="T13" fmla="*/ 115 h 250"/>
              <a:gd name="T14" fmla="*/ 10 w 410"/>
              <a:gd name="T15" fmla="*/ 169 h 250"/>
              <a:gd name="T16" fmla="*/ 48 w 410"/>
              <a:gd name="T17" fmla="*/ 197 h 250"/>
              <a:gd name="T18" fmla="*/ 82 w 410"/>
              <a:gd name="T19" fmla="*/ 216 h 250"/>
              <a:gd name="T20" fmla="*/ 100 w 410"/>
              <a:gd name="T21" fmla="*/ 213 h 250"/>
              <a:gd name="T22" fmla="*/ 160 w 410"/>
              <a:gd name="T23" fmla="*/ 250 h 250"/>
              <a:gd name="T24" fmla="*/ 173 w 410"/>
              <a:gd name="T25" fmla="*/ 249 h 250"/>
              <a:gd name="T26" fmla="*/ 228 w 410"/>
              <a:gd name="T27" fmla="*/ 217 h 250"/>
              <a:gd name="T28" fmla="*/ 272 w 410"/>
              <a:gd name="T29" fmla="*/ 238 h 250"/>
              <a:gd name="T30" fmla="*/ 282 w 410"/>
              <a:gd name="T31" fmla="*/ 237 h 250"/>
              <a:gd name="T32" fmla="*/ 321 w 410"/>
              <a:gd name="T33" fmla="*/ 201 h 250"/>
              <a:gd name="T34" fmla="*/ 342 w 410"/>
              <a:gd name="T35" fmla="*/ 203 h 250"/>
              <a:gd name="T36" fmla="*/ 400 w 410"/>
              <a:gd name="T37" fmla="*/ 172 h 250"/>
              <a:gd name="T38" fmla="*/ 398 w 410"/>
              <a:gd name="T39" fmla="*/ 111 h 250"/>
              <a:gd name="T40" fmla="*/ 357 w 410"/>
              <a:gd name="T41" fmla="*/ 84 h 250"/>
              <a:gd name="T42" fmla="*/ 352 w 410"/>
              <a:gd name="T43" fmla="*/ 84 h 250"/>
              <a:gd name="T44" fmla="*/ 313 w 410"/>
              <a:gd name="T45" fmla="*/ 55 h 250"/>
              <a:gd name="T46" fmla="*/ 301 w 410"/>
              <a:gd name="T47" fmla="*/ 57 h 250"/>
              <a:gd name="T48" fmla="*/ 233 w 410"/>
              <a:gd name="T49" fmla="*/ 0 h 250"/>
              <a:gd name="T50" fmla="*/ 229 w 410"/>
              <a:gd name="T5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0" h="250">
                <a:moveTo>
                  <a:pt x="229" y="0"/>
                </a:moveTo>
                <a:cubicBezTo>
                  <a:pt x="185" y="0"/>
                  <a:pt x="168" y="25"/>
                  <a:pt x="163" y="34"/>
                </a:cubicBezTo>
                <a:cubicBezTo>
                  <a:pt x="158" y="32"/>
                  <a:pt x="146" y="28"/>
                  <a:pt x="133" y="28"/>
                </a:cubicBezTo>
                <a:cubicBezTo>
                  <a:pt x="118" y="28"/>
                  <a:pt x="105" y="33"/>
                  <a:pt x="95" y="42"/>
                </a:cubicBezTo>
                <a:cubicBezTo>
                  <a:pt x="72" y="63"/>
                  <a:pt x="71" y="84"/>
                  <a:pt x="72" y="92"/>
                </a:cubicBezTo>
                <a:cubicBezTo>
                  <a:pt x="70" y="92"/>
                  <a:pt x="68" y="92"/>
                  <a:pt x="65" y="92"/>
                </a:cubicBezTo>
                <a:cubicBezTo>
                  <a:pt x="52" y="92"/>
                  <a:pt x="27" y="95"/>
                  <a:pt x="12" y="115"/>
                </a:cubicBezTo>
                <a:cubicBezTo>
                  <a:pt x="1" y="130"/>
                  <a:pt x="0" y="150"/>
                  <a:pt x="10" y="169"/>
                </a:cubicBezTo>
                <a:cubicBezTo>
                  <a:pt x="18" y="186"/>
                  <a:pt x="33" y="197"/>
                  <a:pt x="48" y="197"/>
                </a:cubicBezTo>
                <a:cubicBezTo>
                  <a:pt x="51" y="202"/>
                  <a:pt x="61" y="216"/>
                  <a:pt x="82" y="216"/>
                </a:cubicBezTo>
                <a:cubicBezTo>
                  <a:pt x="88" y="216"/>
                  <a:pt x="94" y="215"/>
                  <a:pt x="100" y="213"/>
                </a:cubicBezTo>
                <a:cubicBezTo>
                  <a:pt x="105" y="222"/>
                  <a:pt x="121" y="250"/>
                  <a:pt x="160" y="250"/>
                </a:cubicBezTo>
                <a:cubicBezTo>
                  <a:pt x="164" y="250"/>
                  <a:pt x="169" y="249"/>
                  <a:pt x="173" y="249"/>
                </a:cubicBezTo>
                <a:cubicBezTo>
                  <a:pt x="213" y="243"/>
                  <a:pt x="225" y="226"/>
                  <a:pt x="228" y="217"/>
                </a:cubicBezTo>
                <a:cubicBezTo>
                  <a:pt x="235" y="225"/>
                  <a:pt x="250" y="238"/>
                  <a:pt x="272" y="238"/>
                </a:cubicBezTo>
                <a:cubicBezTo>
                  <a:pt x="276" y="238"/>
                  <a:pt x="279" y="238"/>
                  <a:pt x="282" y="237"/>
                </a:cubicBezTo>
                <a:cubicBezTo>
                  <a:pt x="312" y="232"/>
                  <a:pt x="319" y="209"/>
                  <a:pt x="321" y="201"/>
                </a:cubicBezTo>
                <a:cubicBezTo>
                  <a:pt x="325" y="202"/>
                  <a:pt x="333" y="203"/>
                  <a:pt x="342" y="203"/>
                </a:cubicBezTo>
                <a:cubicBezTo>
                  <a:pt x="361" y="203"/>
                  <a:pt x="385" y="198"/>
                  <a:pt x="400" y="172"/>
                </a:cubicBezTo>
                <a:cubicBezTo>
                  <a:pt x="410" y="153"/>
                  <a:pt x="410" y="130"/>
                  <a:pt x="398" y="111"/>
                </a:cubicBezTo>
                <a:cubicBezTo>
                  <a:pt x="389" y="94"/>
                  <a:pt x="373" y="84"/>
                  <a:pt x="357" y="84"/>
                </a:cubicBezTo>
                <a:cubicBezTo>
                  <a:pt x="355" y="84"/>
                  <a:pt x="354" y="84"/>
                  <a:pt x="352" y="84"/>
                </a:cubicBezTo>
                <a:cubicBezTo>
                  <a:pt x="350" y="77"/>
                  <a:pt x="341" y="55"/>
                  <a:pt x="313" y="55"/>
                </a:cubicBezTo>
                <a:cubicBezTo>
                  <a:pt x="309" y="55"/>
                  <a:pt x="305" y="56"/>
                  <a:pt x="301" y="57"/>
                </a:cubicBezTo>
                <a:cubicBezTo>
                  <a:pt x="299" y="44"/>
                  <a:pt x="287" y="1"/>
                  <a:pt x="233" y="0"/>
                </a:cubicBezTo>
                <a:cubicBezTo>
                  <a:pt x="232" y="0"/>
                  <a:pt x="231" y="0"/>
                  <a:pt x="22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8257546" y="4527550"/>
            <a:ext cx="774700" cy="471487"/>
          </a:xfrm>
          <a:custGeom>
            <a:avLst/>
            <a:gdLst>
              <a:gd name="T0" fmla="*/ 139 w 314"/>
              <a:gd name="T1" fmla="*/ 0 h 191"/>
              <a:gd name="T2" fmla="*/ 136 w 314"/>
              <a:gd name="T3" fmla="*/ 0 h 191"/>
              <a:gd name="T4" fmla="*/ 84 w 314"/>
              <a:gd name="T5" fmla="*/ 44 h 191"/>
              <a:gd name="T6" fmla="*/ 74 w 314"/>
              <a:gd name="T7" fmla="*/ 43 h 191"/>
              <a:gd name="T8" fmla="*/ 45 w 314"/>
              <a:gd name="T9" fmla="*/ 65 h 191"/>
              <a:gd name="T10" fmla="*/ 41 w 314"/>
              <a:gd name="T11" fmla="*/ 65 h 191"/>
              <a:gd name="T12" fmla="*/ 10 w 314"/>
              <a:gd name="T13" fmla="*/ 85 h 191"/>
              <a:gd name="T14" fmla="*/ 8 w 314"/>
              <a:gd name="T15" fmla="*/ 132 h 191"/>
              <a:gd name="T16" fmla="*/ 52 w 314"/>
              <a:gd name="T17" fmla="*/ 156 h 191"/>
              <a:gd name="T18" fmla="*/ 69 w 314"/>
              <a:gd name="T19" fmla="*/ 154 h 191"/>
              <a:gd name="T20" fmla="*/ 98 w 314"/>
              <a:gd name="T21" fmla="*/ 181 h 191"/>
              <a:gd name="T22" fmla="*/ 106 w 314"/>
              <a:gd name="T23" fmla="*/ 182 h 191"/>
              <a:gd name="T24" fmla="*/ 139 w 314"/>
              <a:gd name="T25" fmla="*/ 166 h 191"/>
              <a:gd name="T26" fmla="*/ 181 w 314"/>
              <a:gd name="T27" fmla="*/ 190 h 191"/>
              <a:gd name="T28" fmla="*/ 191 w 314"/>
              <a:gd name="T29" fmla="*/ 191 h 191"/>
              <a:gd name="T30" fmla="*/ 237 w 314"/>
              <a:gd name="T31" fmla="*/ 163 h 191"/>
              <a:gd name="T32" fmla="*/ 251 w 314"/>
              <a:gd name="T33" fmla="*/ 165 h 191"/>
              <a:gd name="T34" fmla="*/ 277 w 314"/>
              <a:gd name="T35" fmla="*/ 151 h 191"/>
              <a:gd name="T36" fmla="*/ 306 w 314"/>
              <a:gd name="T37" fmla="*/ 130 h 191"/>
              <a:gd name="T38" fmla="*/ 305 w 314"/>
              <a:gd name="T39" fmla="*/ 89 h 191"/>
              <a:gd name="T40" fmla="*/ 264 w 314"/>
              <a:gd name="T41" fmla="*/ 71 h 191"/>
              <a:gd name="T42" fmla="*/ 258 w 314"/>
              <a:gd name="T43" fmla="*/ 71 h 191"/>
              <a:gd name="T44" fmla="*/ 241 w 314"/>
              <a:gd name="T45" fmla="*/ 33 h 191"/>
              <a:gd name="T46" fmla="*/ 212 w 314"/>
              <a:gd name="T47" fmla="*/ 22 h 191"/>
              <a:gd name="T48" fmla="*/ 189 w 314"/>
              <a:gd name="T49" fmla="*/ 27 h 191"/>
              <a:gd name="T50" fmla="*/ 139 w 314"/>
              <a:gd name="T5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4" h="191">
                <a:moveTo>
                  <a:pt x="139" y="0"/>
                </a:moveTo>
                <a:cubicBezTo>
                  <a:pt x="138" y="0"/>
                  <a:pt x="137" y="0"/>
                  <a:pt x="136" y="0"/>
                </a:cubicBezTo>
                <a:cubicBezTo>
                  <a:pt x="95" y="2"/>
                  <a:pt x="85" y="34"/>
                  <a:pt x="84" y="44"/>
                </a:cubicBezTo>
                <a:cubicBezTo>
                  <a:pt x="80" y="43"/>
                  <a:pt x="77" y="43"/>
                  <a:pt x="74" y="43"/>
                </a:cubicBezTo>
                <a:cubicBezTo>
                  <a:pt x="53" y="43"/>
                  <a:pt x="46" y="59"/>
                  <a:pt x="45" y="65"/>
                </a:cubicBezTo>
                <a:cubicBezTo>
                  <a:pt x="43" y="65"/>
                  <a:pt x="42" y="65"/>
                  <a:pt x="41" y="65"/>
                </a:cubicBezTo>
                <a:cubicBezTo>
                  <a:pt x="29" y="65"/>
                  <a:pt x="17" y="72"/>
                  <a:pt x="10" y="85"/>
                </a:cubicBezTo>
                <a:cubicBezTo>
                  <a:pt x="1" y="100"/>
                  <a:pt x="0" y="117"/>
                  <a:pt x="8" y="132"/>
                </a:cubicBezTo>
                <a:cubicBezTo>
                  <a:pt x="19" y="151"/>
                  <a:pt x="38" y="156"/>
                  <a:pt x="52" y="156"/>
                </a:cubicBezTo>
                <a:cubicBezTo>
                  <a:pt x="59" y="156"/>
                  <a:pt x="65" y="154"/>
                  <a:pt x="69" y="154"/>
                </a:cubicBezTo>
                <a:cubicBezTo>
                  <a:pt x="70" y="160"/>
                  <a:pt x="75" y="177"/>
                  <a:pt x="98" y="181"/>
                </a:cubicBezTo>
                <a:cubicBezTo>
                  <a:pt x="101" y="182"/>
                  <a:pt x="103" y="182"/>
                  <a:pt x="106" y="182"/>
                </a:cubicBezTo>
                <a:cubicBezTo>
                  <a:pt x="123" y="182"/>
                  <a:pt x="134" y="172"/>
                  <a:pt x="139" y="166"/>
                </a:cubicBezTo>
                <a:cubicBezTo>
                  <a:pt x="142" y="173"/>
                  <a:pt x="151" y="186"/>
                  <a:pt x="181" y="190"/>
                </a:cubicBezTo>
                <a:cubicBezTo>
                  <a:pt x="185" y="191"/>
                  <a:pt x="188" y="191"/>
                  <a:pt x="191" y="191"/>
                </a:cubicBezTo>
                <a:cubicBezTo>
                  <a:pt x="221" y="191"/>
                  <a:pt x="234" y="170"/>
                  <a:pt x="237" y="163"/>
                </a:cubicBezTo>
                <a:cubicBezTo>
                  <a:pt x="242" y="165"/>
                  <a:pt x="246" y="165"/>
                  <a:pt x="251" y="165"/>
                </a:cubicBezTo>
                <a:cubicBezTo>
                  <a:pt x="267" y="165"/>
                  <a:pt x="275" y="155"/>
                  <a:pt x="277" y="151"/>
                </a:cubicBezTo>
                <a:cubicBezTo>
                  <a:pt x="289" y="151"/>
                  <a:pt x="300" y="143"/>
                  <a:pt x="306" y="130"/>
                </a:cubicBezTo>
                <a:cubicBezTo>
                  <a:pt x="314" y="115"/>
                  <a:pt x="313" y="100"/>
                  <a:pt x="305" y="89"/>
                </a:cubicBezTo>
                <a:cubicBezTo>
                  <a:pt x="293" y="73"/>
                  <a:pt x="274" y="71"/>
                  <a:pt x="264" y="71"/>
                </a:cubicBezTo>
                <a:cubicBezTo>
                  <a:pt x="262" y="71"/>
                  <a:pt x="260" y="71"/>
                  <a:pt x="258" y="71"/>
                </a:cubicBezTo>
                <a:cubicBezTo>
                  <a:pt x="259" y="64"/>
                  <a:pt x="259" y="48"/>
                  <a:pt x="241" y="33"/>
                </a:cubicBezTo>
                <a:cubicBezTo>
                  <a:pt x="234" y="26"/>
                  <a:pt x="224" y="22"/>
                  <a:pt x="212" y="22"/>
                </a:cubicBezTo>
                <a:cubicBezTo>
                  <a:pt x="202" y="22"/>
                  <a:pt x="193" y="25"/>
                  <a:pt x="189" y="27"/>
                </a:cubicBezTo>
                <a:cubicBezTo>
                  <a:pt x="185" y="20"/>
                  <a:pt x="172" y="0"/>
                  <a:pt x="1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7"/>
          <p:cNvSpPr>
            <a:spLocks/>
          </p:cNvSpPr>
          <p:nvPr/>
        </p:nvSpPr>
        <p:spPr bwMode="auto">
          <a:xfrm>
            <a:off x="8074983" y="5005388"/>
            <a:ext cx="338138" cy="207962"/>
          </a:xfrm>
          <a:custGeom>
            <a:avLst/>
            <a:gdLst>
              <a:gd name="T0" fmla="*/ 77 w 137"/>
              <a:gd name="T1" fmla="*/ 0 h 84"/>
              <a:gd name="T2" fmla="*/ 55 w 137"/>
              <a:gd name="T3" fmla="*/ 12 h 84"/>
              <a:gd name="T4" fmla="*/ 44 w 137"/>
              <a:gd name="T5" fmla="*/ 10 h 84"/>
              <a:gd name="T6" fmla="*/ 32 w 137"/>
              <a:gd name="T7" fmla="*/ 15 h 84"/>
              <a:gd name="T8" fmla="*/ 24 w 137"/>
              <a:gd name="T9" fmla="*/ 31 h 84"/>
              <a:gd name="T10" fmla="*/ 22 w 137"/>
              <a:gd name="T11" fmla="*/ 31 h 84"/>
              <a:gd name="T12" fmla="*/ 4 w 137"/>
              <a:gd name="T13" fmla="*/ 39 h 84"/>
              <a:gd name="T14" fmla="*/ 3 w 137"/>
              <a:gd name="T15" fmla="*/ 57 h 84"/>
              <a:gd name="T16" fmla="*/ 16 w 137"/>
              <a:gd name="T17" fmla="*/ 66 h 84"/>
              <a:gd name="T18" fmla="*/ 28 w 137"/>
              <a:gd name="T19" fmla="*/ 72 h 84"/>
              <a:gd name="T20" fmla="*/ 34 w 137"/>
              <a:gd name="T21" fmla="*/ 71 h 84"/>
              <a:gd name="T22" fmla="*/ 54 w 137"/>
              <a:gd name="T23" fmla="*/ 84 h 84"/>
              <a:gd name="T24" fmla="*/ 58 w 137"/>
              <a:gd name="T25" fmla="*/ 83 h 84"/>
              <a:gd name="T26" fmla="*/ 76 w 137"/>
              <a:gd name="T27" fmla="*/ 73 h 84"/>
              <a:gd name="T28" fmla="*/ 91 w 137"/>
              <a:gd name="T29" fmla="*/ 80 h 84"/>
              <a:gd name="T30" fmla="*/ 94 w 137"/>
              <a:gd name="T31" fmla="*/ 79 h 84"/>
              <a:gd name="T32" fmla="*/ 107 w 137"/>
              <a:gd name="T33" fmla="*/ 67 h 84"/>
              <a:gd name="T34" fmla="*/ 114 w 137"/>
              <a:gd name="T35" fmla="*/ 68 h 84"/>
              <a:gd name="T36" fmla="*/ 133 w 137"/>
              <a:gd name="T37" fmla="*/ 58 h 84"/>
              <a:gd name="T38" fmla="*/ 133 w 137"/>
              <a:gd name="T39" fmla="*/ 37 h 84"/>
              <a:gd name="T40" fmla="*/ 119 w 137"/>
              <a:gd name="T41" fmla="*/ 29 h 84"/>
              <a:gd name="T42" fmla="*/ 117 w 137"/>
              <a:gd name="T43" fmla="*/ 29 h 84"/>
              <a:gd name="T44" fmla="*/ 105 w 137"/>
              <a:gd name="T45" fmla="*/ 19 h 84"/>
              <a:gd name="T46" fmla="*/ 100 w 137"/>
              <a:gd name="T47" fmla="*/ 19 h 84"/>
              <a:gd name="T48" fmla="*/ 78 w 137"/>
              <a:gd name="T49" fmla="*/ 0 h 84"/>
              <a:gd name="T50" fmla="*/ 77 w 137"/>
              <a:gd name="T5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7" h="84">
                <a:moveTo>
                  <a:pt x="77" y="0"/>
                </a:moveTo>
                <a:cubicBezTo>
                  <a:pt x="62" y="0"/>
                  <a:pt x="56" y="9"/>
                  <a:pt x="55" y="12"/>
                </a:cubicBezTo>
                <a:cubicBezTo>
                  <a:pt x="53" y="11"/>
                  <a:pt x="49" y="10"/>
                  <a:pt x="44" y="10"/>
                </a:cubicBezTo>
                <a:cubicBezTo>
                  <a:pt x="39" y="10"/>
                  <a:pt x="35" y="11"/>
                  <a:pt x="32" y="15"/>
                </a:cubicBezTo>
                <a:cubicBezTo>
                  <a:pt x="24" y="21"/>
                  <a:pt x="24" y="28"/>
                  <a:pt x="24" y="31"/>
                </a:cubicBezTo>
                <a:cubicBezTo>
                  <a:pt x="24" y="31"/>
                  <a:pt x="23" y="31"/>
                  <a:pt x="22" y="31"/>
                </a:cubicBezTo>
                <a:cubicBezTo>
                  <a:pt x="17" y="31"/>
                  <a:pt x="9" y="32"/>
                  <a:pt x="4" y="39"/>
                </a:cubicBezTo>
                <a:cubicBezTo>
                  <a:pt x="1" y="44"/>
                  <a:pt x="0" y="51"/>
                  <a:pt x="3" y="57"/>
                </a:cubicBezTo>
                <a:cubicBezTo>
                  <a:pt x="6" y="62"/>
                  <a:pt x="11" y="66"/>
                  <a:pt x="16" y="66"/>
                </a:cubicBezTo>
                <a:cubicBezTo>
                  <a:pt x="17" y="68"/>
                  <a:pt x="20" y="72"/>
                  <a:pt x="28" y="72"/>
                </a:cubicBezTo>
                <a:cubicBezTo>
                  <a:pt x="30" y="72"/>
                  <a:pt x="32" y="72"/>
                  <a:pt x="34" y="71"/>
                </a:cubicBezTo>
                <a:cubicBezTo>
                  <a:pt x="35" y="74"/>
                  <a:pt x="41" y="84"/>
                  <a:pt x="54" y="84"/>
                </a:cubicBezTo>
                <a:cubicBezTo>
                  <a:pt x="55" y="84"/>
                  <a:pt x="56" y="83"/>
                  <a:pt x="58" y="83"/>
                </a:cubicBezTo>
                <a:cubicBezTo>
                  <a:pt x="71" y="81"/>
                  <a:pt x="75" y="76"/>
                  <a:pt x="76" y="73"/>
                </a:cubicBezTo>
                <a:cubicBezTo>
                  <a:pt x="78" y="75"/>
                  <a:pt x="83" y="80"/>
                  <a:pt x="91" y="80"/>
                </a:cubicBezTo>
                <a:cubicBezTo>
                  <a:pt x="92" y="80"/>
                  <a:pt x="93" y="80"/>
                  <a:pt x="94" y="79"/>
                </a:cubicBezTo>
                <a:cubicBezTo>
                  <a:pt x="104" y="78"/>
                  <a:pt x="106" y="70"/>
                  <a:pt x="107" y="67"/>
                </a:cubicBezTo>
                <a:cubicBezTo>
                  <a:pt x="108" y="68"/>
                  <a:pt x="111" y="68"/>
                  <a:pt x="114" y="68"/>
                </a:cubicBezTo>
                <a:cubicBezTo>
                  <a:pt x="120" y="68"/>
                  <a:pt x="128" y="66"/>
                  <a:pt x="133" y="58"/>
                </a:cubicBezTo>
                <a:cubicBezTo>
                  <a:pt x="137" y="51"/>
                  <a:pt x="137" y="44"/>
                  <a:pt x="133" y="37"/>
                </a:cubicBezTo>
                <a:cubicBezTo>
                  <a:pt x="130" y="32"/>
                  <a:pt x="124" y="29"/>
                  <a:pt x="119" y="29"/>
                </a:cubicBezTo>
                <a:cubicBezTo>
                  <a:pt x="119" y="29"/>
                  <a:pt x="118" y="29"/>
                  <a:pt x="117" y="29"/>
                </a:cubicBezTo>
                <a:cubicBezTo>
                  <a:pt x="117" y="26"/>
                  <a:pt x="114" y="19"/>
                  <a:pt x="105" y="19"/>
                </a:cubicBezTo>
                <a:cubicBezTo>
                  <a:pt x="103" y="19"/>
                  <a:pt x="102" y="19"/>
                  <a:pt x="100" y="19"/>
                </a:cubicBezTo>
                <a:cubicBezTo>
                  <a:pt x="100" y="15"/>
                  <a:pt x="96" y="1"/>
                  <a:pt x="78" y="0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Freeform 8"/>
          <p:cNvSpPr>
            <a:spLocks/>
          </p:cNvSpPr>
          <p:nvPr/>
        </p:nvSpPr>
        <p:spPr bwMode="auto">
          <a:xfrm>
            <a:off x="3828421" y="1000125"/>
            <a:ext cx="404813" cy="247650"/>
          </a:xfrm>
          <a:custGeom>
            <a:avLst/>
            <a:gdLst>
              <a:gd name="T0" fmla="*/ 73 w 164"/>
              <a:gd name="T1" fmla="*/ 0 h 100"/>
              <a:gd name="T2" fmla="*/ 71 w 164"/>
              <a:gd name="T3" fmla="*/ 0 h 100"/>
              <a:gd name="T4" fmla="*/ 44 w 164"/>
              <a:gd name="T5" fmla="*/ 23 h 100"/>
              <a:gd name="T6" fmla="*/ 39 w 164"/>
              <a:gd name="T7" fmla="*/ 22 h 100"/>
              <a:gd name="T8" fmla="*/ 23 w 164"/>
              <a:gd name="T9" fmla="*/ 34 h 100"/>
              <a:gd name="T10" fmla="*/ 21 w 164"/>
              <a:gd name="T11" fmla="*/ 34 h 100"/>
              <a:gd name="T12" fmla="*/ 5 w 164"/>
              <a:gd name="T13" fmla="*/ 44 h 100"/>
              <a:gd name="T14" fmla="*/ 4 w 164"/>
              <a:gd name="T15" fmla="*/ 69 h 100"/>
              <a:gd name="T16" fmla="*/ 27 w 164"/>
              <a:gd name="T17" fmla="*/ 81 h 100"/>
              <a:gd name="T18" fmla="*/ 36 w 164"/>
              <a:gd name="T19" fmla="*/ 80 h 100"/>
              <a:gd name="T20" fmla="*/ 51 w 164"/>
              <a:gd name="T21" fmla="*/ 95 h 100"/>
              <a:gd name="T22" fmla="*/ 55 w 164"/>
              <a:gd name="T23" fmla="*/ 95 h 100"/>
              <a:gd name="T24" fmla="*/ 73 w 164"/>
              <a:gd name="T25" fmla="*/ 87 h 100"/>
              <a:gd name="T26" fmla="*/ 95 w 164"/>
              <a:gd name="T27" fmla="*/ 99 h 100"/>
              <a:gd name="T28" fmla="*/ 100 w 164"/>
              <a:gd name="T29" fmla="*/ 100 h 100"/>
              <a:gd name="T30" fmla="*/ 124 w 164"/>
              <a:gd name="T31" fmla="*/ 85 h 100"/>
              <a:gd name="T32" fmla="*/ 131 w 164"/>
              <a:gd name="T33" fmla="*/ 86 h 100"/>
              <a:gd name="T34" fmla="*/ 145 w 164"/>
              <a:gd name="T35" fmla="*/ 79 h 100"/>
              <a:gd name="T36" fmla="*/ 160 w 164"/>
              <a:gd name="T37" fmla="*/ 68 h 100"/>
              <a:gd name="T38" fmla="*/ 160 w 164"/>
              <a:gd name="T39" fmla="*/ 46 h 100"/>
              <a:gd name="T40" fmla="*/ 138 w 164"/>
              <a:gd name="T41" fmla="*/ 37 h 100"/>
              <a:gd name="T42" fmla="*/ 135 w 164"/>
              <a:gd name="T43" fmla="*/ 37 h 100"/>
              <a:gd name="T44" fmla="*/ 126 w 164"/>
              <a:gd name="T45" fmla="*/ 17 h 100"/>
              <a:gd name="T46" fmla="*/ 111 w 164"/>
              <a:gd name="T47" fmla="*/ 11 h 100"/>
              <a:gd name="T48" fmla="*/ 99 w 164"/>
              <a:gd name="T49" fmla="*/ 14 h 100"/>
              <a:gd name="T50" fmla="*/ 73 w 164"/>
              <a:gd name="T51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4" h="100">
                <a:moveTo>
                  <a:pt x="73" y="0"/>
                </a:moveTo>
                <a:cubicBezTo>
                  <a:pt x="72" y="0"/>
                  <a:pt x="71" y="0"/>
                  <a:pt x="71" y="0"/>
                </a:cubicBezTo>
                <a:cubicBezTo>
                  <a:pt x="49" y="1"/>
                  <a:pt x="45" y="18"/>
                  <a:pt x="44" y="23"/>
                </a:cubicBezTo>
                <a:cubicBezTo>
                  <a:pt x="42" y="22"/>
                  <a:pt x="40" y="22"/>
                  <a:pt x="39" y="22"/>
                </a:cubicBezTo>
                <a:cubicBezTo>
                  <a:pt x="28" y="22"/>
                  <a:pt x="24" y="31"/>
                  <a:pt x="23" y="34"/>
                </a:cubicBezTo>
                <a:cubicBezTo>
                  <a:pt x="23" y="34"/>
                  <a:pt x="22" y="34"/>
                  <a:pt x="21" y="34"/>
                </a:cubicBezTo>
                <a:cubicBezTo>
                  <a:pt x="15" y="34"/>
                  <a:pt x="9" y="38"/>
                  <a:pt x="5" y="44"/>
                </a:cubicBezTo>
                <a:cubicBezTo>
                  <a:pt x="0" y="52"/>
                  <a:pt x="0" y="61"/>
                  <a:pt x="4" y="69"/>
                </a:cubicBezTo>
                <a:cubicBezTo>
                  <a:pt x="10" y="79"/>
                  <a:pt x="20" y="81"/>
                  <a:pt x="27" y="81"/>
                </a:cubicBezTo>
                <a:cubicBezTo>
                  <a:pt x="31" y="81"/>
                  <a:pt x="34" y="81"/>
                  <a:pt x="36" y="80"/>
                </a:cubicBezTo>
                <a:cubicBezTo>
                  <a:pt x="37" y="84"/>
                  <a:pt x="39" y="93"/>
                  <a:pt x="51" y="95"/>
                </a:cubicBezTo>
                <a:cubicBezTo>
                  <a:pt x="53" y="95"/>
                  <a:pt x="54" y="95"/>
                  <a:pt x="55" y="95"/>
                </a:cubicBezTo>
                <a:cubicBezTo>
                  <a:pt x="64" y="95"/>
                  <a:pt x="70" y="90"/>
                  <a:pt x="73" y="87"/>
                </a:cubicBezTo>
                <a:cubicBezTo>
                  <a:pt x="74" y="91"/>
                  <a:pt x="79" y="97"/>
                  <a:pt x="95" y="99"/>
                </a:cubicBezTo>
                <a:cubicBezTo>
                  <a:pt x="97" y="100"/>
                  <a:pt x="98" y="100"/>
                  <a:pt x="100" y="100"/>
                </a:cubicBezTo>
                <a:cubicBezTo>
                  <a:pt x="116" y="100"/>
                  <a:pt x="122" y="89"/>
                  <a:pt x="124" y="85"/>
                </a:cubicBezTo>
                <a:cubicBezTo>
                  <a:pt x="127" y="86"/>
                  <a:pt x="129" y="86"/>
                  <a:pt x="131" y="86"/>
                </a:cubicBezTo>
                <a:cubicBezTo>
                  <a:pt x="140" y="86"/>
                  <a:pt x="144" y="81"/>
                  <a:pt x="145" y="79"/>
                </a:cubicBezTo>
                <a:cubicBezTo>
                  <a:pt x="151" y="79"/>
                  <a:pt x="157" y="75"/>
                  <a:pt x="160" y="68"/>
                </a:cubicBezTo>
                <a:cubicBezTo>
                  <a:pt x="164" y="60"/>
                  <a:pt x="164" y="52"/>
                  <a:pt x="160" y="46"/>
                </a:cubicBezTo>
                <a:cubicBezTo>
                  <a:pt x="153" y="38"/>
                  <a:pt x="144" y="37"/>
                  <a:pt x="138" y="37"/>
                </a:cubicBezTo>
                <a:cubicBezTo>
                  <a:pt x="137" y="37"/>
                  <a:pt x="136" y="37"/>
                  <a:pt x="135" y="37"/>
                </a:cubicBezTo>
                <a:cubicBezTo>
                  <a:pt x="136" y="33"/>
                  <a:pt x="136" y="25"/>
                  <a:pt x="126" y="17"/>
                </a:cubicBezTo>
                <a:cubicBezTo>
                  <a:pt x="122" y="13"/>
                  <a:pt x="117" y="11"/>
                  <a:pt x="111" y="11"/>
                </a:cubicBezTo>
                <a:cubicBezTo>
                  <a:pt x="106" y="11"/>
                  <a:pt x="101" y="13"/>
                  <a:pt x="99" y="14"/>
                </a:cubicBezTo>
                <a:cubicBezTo>
                  <a:pt x="97" y="10"/>
                  <a:pt x="90" y="0"/>
                  <a:pt x="7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Freeform 9"/>
          <p:cNvSpPr>
            <a:spLocks/>
          </p:cNvSpPr>
          <p:nvPr/>
        </p:nvSpPr>
        <p:spPr bwMode="auto">
          <a:xfrm>
            <a:off x="7100258" y="945669"/>
            <a:ext cx="1577975" cy="960437"/>
          </a:xfrm>
          <a:custGeom>
            <a:avLst/>
            <a:gdLst>
              <a:gd name="T0" fmla="*/ 282 w 639"/>
              <a:gd name="T1" fmla="*/ 0 h 389"/>
              <a:gd name="T2" fmla="*/ 276 w 639"/>
              <a:gd name="T3" fmla="*/ 0 h 389"/>
              <a:gd name="T4" fmla="*/ 170 w 639"/>
              <a:gd name="T5" fmla="*/ 89 h 389"/>
              <a:gd name="T6" fmla="*/ 151 w 639"/>
              <a:gd name="T7" fmla="*/ 87 h 389"/>
              <a:gd name="T8" fmla="*/ 90 w 639"/>
              <a:gd name="T9" fmla="*/ 132 h 389"/>
              <a:gd name="T10" fmla="*/ 83 w 639"/>
              <a:gd name="T11" fmla="*/ 131 h 389"/>
              <a:gd name="T12" fmla="*/ 19 w 639"/>
              <a:gd name="T13" fmla="*/ 173 h 389"/>
              <a:gd name="T14" fmla="*/ 16 w 639"/>
              <a:gd name="T15" fmla="*/ 268 h 389"/>
              <a:gd name="T16" fmla="*/ 105 w 639"/>
              <a:gd name="T17" fmla="*/ 317 h 389"/>
              <a:gd name="T18" fmla="*/ 105 w 639"/>
              <a:gd name="T19" fmla="*/ 317 h 389"/>
              <a:gd name="T20" fmla="*/ 139 w 639"/>
              <a:gd name="T21" fmla="*/ 313 h 389"/>
              <a:gd name="T22" fmla="*/ 199 w 639"/>
              <a:gd name="T23" fmla="*/ 370 h 389"/>
              <a:gd name="T24" fmla="*/ 215 w 639"/>
              <a:gd name="T25" fmla="*/ 371 h 389"/>
              <a:gd name="T26" fmla="*/ 283 w 639"/>
              <a:gd name="T27" fmla="*/ 338 h 389"/>
              <a:gd name="T28" fmla="*/ 369 w 639"/>
              <a:gd name="T29" fmla="*/ 388 h 389"/>
              <a:gd name="T30" fmla="*/ 390 w 639"/>
              <a:gd name="T31" fmla="*/ 389 h 389"/>
              <a:gd name="T32" fmla="*/ 483 w 639"/>
              <a:gd name="T33" fmla="*/ 332 h 389"/>
              <a:gd name="T34" fmla="*/ 511 w 639"/>
              <a:gd name="T35" fmla="*/ 336 h 389"/>
              <a:gd name="T36" fmla="*/ 565 w 639"/>
              <a:gd name="T37" fmla="*/ 307 h 389"/>
              <a:gd name="T38" fmla="*/ 625 w 639"/>
              <a:gd name="T39" fmla="*/ 264 h 389"/>
              <a:gd name="T40" fmla="*/ 621 w 639"/>
              <a:gd name="T41" fmla="*/ 180 h 389"/>
              <a:gd name="T42" fmla="*/ 538 w 639"/>
              <a:gd name="T43" fmla="*/ 144 h 389"/>
              <a:gd name="T44" fmla="*/ 526 w 639"/>
              <a:gd name="T45" fmla="*/ 144 h 389"/>
              <a:gd name="T46" fmla="*/ 492 w 639"/>
              <a:gd name="T47" fmla="*/ 66 h 389"/>
              <a:gd name="T48" fmla="*/ 433 w 639"/>
              <a:gd name="T49" fmla="*/ 44 h 389"/>
              <a:gd name="T50" fmla="*/ 385 w 639"/>
              <a:gd name="T51" fmla="*/ 53 h 389"/>
              <a:gd name="T52" fmla="*/ 282 w 639"/>
              <a:gd name="T53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39" h="389">
                <a:moveTo>
                  <a:pt x="282" y="0"/>
                </a:moveTo>
                <a:cubicBezTo>
                  <a:pt x="280" y="0"/>
                  <a:pt x="278" y="0"/>
                  <a:pt x="276" y="0"/>
                </a:cubicBezTo>
                <a:cubicBezTo>
                  <a:pt x="192" y="2"/>
                  <a:pt x="174" y="69"/>
                  <a:pt x="170" y="89"/>
                </a:cubicBezTo>
                <a:cubicBezTo>
                  <a:pt x="163" y="87"/>
                  <a:pt x="157" y="87"/>
                  <a:pt x="151" y="87"/>
                </a:cubicBezTo>
                <a:cubicBezTo>
                  <a:pt x="108" y="87"/>
                  <a:pt x="94" y="120"/>
                  <a:pt x="90" y="132"/>
                </a:cubicBezTo>
                <a:cubicBezTo>
                  <a:pt x="88" y="131"/>
                  <a:pt x="85" y="131"/>
                  <a:pt x="83" y="131"/>
                </a:cubicBezTo>
                <a:cubicBezTo>
                  <a:pt x="58" y="131"/>
                  <a:pt x="34" y="147"/>
                  <a:pt x="19" y="173"/>
                </a:cubicBezTo>
                <a:cubicBezTo>
                  <a:pt x="1" y="203"/>
                  <a:pt x="0" y="238"/>
                  <a:pt x="16" y="268"/>
                </a:cubicBezTo>
                <a:cubicBezTo>
                  <a:pt x="39" y="308"/>
                  <a:pt x="77" y="317"/>
                  <a:pt x="105" y="317"/>
                </a:cubicBezTo>
                <a:cubicBezTo>
                  <a:pt x="105" y="317"/>
                  <a:pt x="105" y="317"/>
                  <a:pt x="105" y="317"/>
                </a:cubicBezTo>
                <a:cubicBezTo>
                  <a:pt x="120" y="317"/>
                  <a:pt x="133" y="314"/>
                  <a:pt x="139" y="313"/>
                </a:cubicBezTo>
                <a:cubicBezTo>
                  <a:pt x="142" y="327"/>
                  <a:pt x="152" y="361"/>
                  <a:pt x="199" y="370"/>
                </a:cubicBezTo>
                <a:cubicBezTo>
                  <a:pt x="204" y="371"/>
                  <a:pt x="210" y="371"/>
                  <a:pt x="215" y="371"/>
                </a:cubicBezTo>
                <a:cubicBezTo>
                  <a:pt x="250" y="371"/>
                  <a:pt x="273" y="350"/>
                  <a:pt x="283" y="338"/>
                </a:cubicBezTo>
                <a:cubicBezTo>
                  <a:pt x="289" y="353"/>
                  <a:pt x="307" y="378"/>
                  <a:pt x="369" y="388"/>
                </a:cubicBezTo>
                <a:cubicBezTo>
                  <a:pt x="376" y="389"/>
                  <a:pt x="383" y="389"/>
                  <a:pt x="390" y="389"/>
                </a:cubicBezTo>
                <a:cubicBezTo>
                  <a:pt x="450" y="389"/>
                  <a:pt x="476" y="346"/>
                  <a:pt x="483" y="332"/>
                </a:cubicBezTo>
                <a:cubicBezTo>
                  <a:pt x="493" y="335"/>
                  <a:pt x="502" y="336"/>
                  <a:pt x="511" y="336"/>
                </a:cubicBezTo>
                <a:cubicBezTo>
                  <a:pt x="545" y="336"/>
                  <a:pt x="560" y="315"/>
                  <a:pt x="565" y="307"/>
                </a:cubicBezTo>
                <a:cubicBezTo>
                  <a:pt x="589" y="307"/>
                  <a:pt x="611" y="290"/>
                  <a:pt x="625" y="264"/>
                </a:cubicBezTo>
                <a:cubicBezTo>
                  <a:pt x="639" y="234"/>
                  <a:pt x="638" y="202"/>
                  <a:pt x="621" y="180"/>
                </a:cubicBezTo>
                <a:cubicBezTo>
                  <a:pt x="598" y="148"/>
                  <a:pt x="559" y="144"/>
                  <a:pt x="538" y="144"/>
                </a:cubicBezTo>
                <a:cubicBezTo>
                  <a:pt x="534" y="144"/>
                  <a:pt x="530" y="144"/>
                  <a:pt x="526" y="144"/>
                </a:cubicBezTo>
                <a:cubicBezTo>
                  <a:pt x="528" y="130"/>
                  <a:pt x="528" y="98"/>
                  <a:pt x="492" y="66"/>
                </a:cubicBezTo>
                <a:cubicBezTo>
                  <a:pt x="476" y="51"/>
                  <a:pt x="456" y="44"/>
                  <a:pt x="433" y="44"/>
                </a:cubicBezTo>
                <a:cubicBezTo>
                  <a:pt x="411" y="44"/>
                  <a:pt x="393" y="50"/>
                  <a:pt x="385" y="53"/>
                </a:cubicBezTo>
                <a:cubicBezTo>
                  <a:pt x="378" y="40"/>
                  <a:pt x="351" y="0"/>
                  <a:pt x="282" y="0"/>
                </a:cubicBezTo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10"/>
          <p:cNvSpPr>
            <a:spLocks/>
          </p:cNvSpPr>
          <p:nvPr/>
        </p:nvSpPr>
        <p:spPr bwMode="auto">
          <a:xfrm>
            <a:off x="3334708" y="977900"/>
            <a:ext cx="122238" cy="109537"/>
          </a:xfrm>
          <a:custGeom>
            <a:avLst/>
            <a:gdLst>
              <a:gd name="T0" fmla="*/ 25 w 50"/>
              <a:gd name="T1" fmla="*/ 0 h 44"/>
              <a:gd name="T2" fmla="*/ 5 w 50"/>
              <a:gd name="T3" fmla="*/ 13 h 44"/>
              <a:gd name="T4" fmla="*/ 16 w 50"/>
              <a:gd name="T5" fmla="*/ 42 h 44"/>
              <a:gd name="T6" fmla="*/ 25 w 50"/>
              <a:gd name="T7" fmla="*/ 44 h 44"/>
              <a:gd name="T8" fmla="*/ 45 w 50"/>
              <a:gd name="T9" fmla="*/ 32 h 44"/>
              <a:gd name="T10" fmla="*/ 34 w 50"/>
              <a:gd name="T11" fmla="*/ 2 h 44"/>
              <a:gd name="T12" fmla="*/ 25 w 50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4">
                <a:moveTo>
                  <a:pt x="25" y="0"/>
                </a:moveTo>
                <a:cubicBezTo>
                  <a:pt x="17" y="0"/>
                  <a:pt x="9" y="5"/>
                  <a:pt x="5" y="13"/>
                </a:cubicBezTo>
                <a:cubicBezTo>
                  <a:pt x="0" y="24"/>
                  <a:pt x="5" y="37"/>
                  <a:pt x="16" y="42"/>
                </a:cubicBezTo>
                <a:cubicBezTo>
                  <a:pt x="19" y="44"/>
                  <a:pt x="22" y="44"/>
                  <a:pt x="25" y="44"/>
                </a:cubicBezTo>
                <a:cubicBezTo>
                  <a:pt x="33" y="44"/>
                  <a:pt x="41" y="40"/>
                  <a:pt x="45" y="32"/>
                </a:cubicBezTo>
                <a:cubicBezTo>
                  <a:pt x="50" y="21"/>
                  <a:pt x="45" y="7"/>
                  <a:pt x="34" y="2"/>
                </a:cubicBezTo>
                <a:cubicBezTo>
                  <a:pt x="31" y="1"/>
                  <a:pt x="28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11"/>
          <p:cNvSpPr>
            <a:spLocks/>
          </p:cNvSpPr>
          <p:nvPr/>
        </p:nvSpPr>
        <p:spPr bwMode="auto">
          <a:xfrm>
            <a:off x="3523621" y="1111250"/>
            <a:ext cx="193675" cy="171450"/>
          </a:xfrm>
          <a:custGeom>
            <a:avLst/>
            <a:gdLst>
              <a:gd name="T0" fmla="*/ 39 w 78"/>
              <a:gd name="T1" fmla="*/ 0 h 69"/>
              <a:gd name="T2" fmla="*/ 8 w 78"/>
              <a:gd name="T3" fmla="*/ 20 h 69"/>
              <a:gd name="T4" fmla="*/ 24 w 78"/>
              <a:gd name="T5" fmla="*/ 66 h 69"/>
              <a:gd name="T6" fmla="*/ 39 w 78"/>
              <a:gd name="T7" fmla="*/ 69 h 69"/>
              <a:gd name="T8" fmla="*/ 70 w 78"/>
              <a:gd name="T9" fmla="*/ 49 h 69"/>
              <a:gd name="T10" fmla="*/ 53 w 78"/>
              <a:gd name="T11" fmla="*/ 3 h 69"/>
              <a:gd name="T12" fmla="*/ 39 w 78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9">
                <a:moveTo>
                  <a:pt x="39" y="0"/>
                </a:moveTo>
                <a:cubicBezTo>
                  <a:pt x="26" y="0"/>
                  <a:pt x="13" y="7"/>
                  <a:pt x="8" y="20"/>
                </a:cubicBezTo>
                <a:cubicBezTo>
                  <a:pt x="0" y="37"/>
                  <a:pt x="7" y="58"/>
                  <a:pt x="24" y="66"/>
                </a:cubicBezTo>
                <a:cubicBezTo>
                  <a:pt x="29" y="68"/>
                  <a:pt x="34" y="69"/>
                  <a:pt x="39" y="69"/>
                </a:cubicBezTo>
                <a:cubicBezTo>
                  <a:pt x="52" y="69"/>
                  <a:pt x="64" y="61"/>
                  <a:pt x="70" y="49"/>
                </a:cubicBezTo>
                <a:cubicBezTo>
                  <a:pt x="78" y="32"/>
                  <a:pt x="71" y="11"/>
                  <a:pt x="53" y="3"/>
                </a:cubicBezTo>
                <a:cubicBezTo>
                  <a:pt x="49" y="1"/>
                  <a:pt x="44" y="0"/>
                  <a:pt x="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12"/>
          <p:cNvSpPr>
            <a:spLocks/>
          </p:cNvSpPr>
          <p:nvPr/>
        </p:nvSpPr>
        <p:spPr bwMode="auto">
          <a:xfrm>
            <a:off x="2766383" y="3327400"/>
            <a:ext cx="123825" cy="111125"/>
          </a:xfrm>
          <a:custGeom>
            <a:avLst/>
            <a:gdLst>
              <a:gd name="T0" fmla="*/ 25 w 50"/>
              <a:gd name="T1" fmla="*/ 0 h 45"/>
              <a:gd name="T2" fmla="*/ 15 w 50"/>
              <a:gd name="T3" fmla="*/ 3 h 45"/>
              <a:gd name="T4" fmla="*/ 5 w 50"/>
              <a:gd name="T5" fmla="*/ 32 h 45"/>
              <a:gd name="T6" fmla="*/ 25 w 50"/>
              <a:gd name="T7" fmla="*/ 45 h 45"/>
              <a:gd name="T8" fmla="*/ 35 w 50"/>
              <a:gd name="T9" fmla="*/ 42 h 45"/>
              <a:gd name="T10" fmla="*/ 45 w 50"/>
              <a:gd name="T11" fmla="*/ 13 h 45"/>
              <a:gd name="T12" fmla="*/ 25 w 50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">
                <a:moveTo>
                  <a:pt x="25" y="0"/>
                </a:moveTo>
                <a:cubicBezTo>
                  <a:pt x="22" y="0"/>
                  <a:pt x="18" y="1"/>
                  <a:pt x="15" y="3"/>
                </a:cubicBezTo>
                <a:cubicBezTo>
                  <a:pt x="4" y="8"/>
                  <a:pt x="0" y="21"/>
                  <a:pt x="5" y="32"/>
                </a:cubicBezTo>
                <a:cubicBezTo>
                  <a:pt x="9" y="40"/>
                  <a:pt x="17" y="45"/>
                  <a:pt x="25" y="45"/>
                </a:cubicBezTo>
                <a:cubicBezTo>
                  <a:pt x="28" y="45"/>
                  <a:pt x="32" y="44"/>
                  <a:pt x="35" y="42"/>
                </a:cubicBezTo>
                <a:cubicBezTo>
                  <a:pt x="46" y="37"/>
                  <a:pt x="50" y="23"/>
                  <a:pt x="45" y="13"/>
                </a:cubicBezTo>
                <a:cubicBezTo>
                  <a:pt x="41" y="5"/>
                  <a:pt x="33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13"/>
          <p:cNvSpPr>
            <a:spLocks/>
          </p:cNvSpPr>
          <p:nvPr/>
        </p:nvSpPr>
        <p:spPr bwMode="auto">
          <a:xfrm>
            <a:off x="2747333" y="3576638"/>
            <a:ext cx="82550" cy="71437"/>
          </a:xfrm>
          <a:custGeom>
            <a:avLst/>
            <a:gdLst>
              <a:gd name="T0" fmla="*/ 17 w 34"/>
              <a:gd name="T1" fmla="*/ 0 h 29"/>
              <a:gd name="T2" fmla="*/ 10 w 34"/>
              <a:gd name="T3" fmla="*/ 1 h 29"/>
              <a:gd name="T4" fmla="*/ 4 w 34"/>
              <a:gd name="T5" fmla="*/ 21 h 29"/>
              <a:gd name="T6" fmla="*/ 17 w 34"/>
              <a:gd name="T7" fmla="*/ 29 h 29"/>
              <a:gd name="T8" fmla="*/ 24 w 34"/>
              <a:gd name="T9" fmla="*/ 28 h 29"/>
              <a:gd name="T10" fmla="*/ 30 w 34"/>
              <a:gd name="T11" fmla="*/ 8 h 29"/>
              <a:gd name="T12" fmla="*/ 17 w 34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29">
                <a:moveTo>
                  <a:pt x="17" y="0"/>
                </a:moveTo>
                <a:cubicBezTo>
                  <a:pt x="15" y="0"/>
                  <a:pt x="12" y="0"/>
                  <a:pt x="10" y="1"/>
                </a:cubicBezTo>
                <a:cubicBezTo>
                  <a:pt x="3" y="5"/>
                  <a:pt x="0" y="14"/>
                  <a:pt x="4" y="21"/>
                </a:cubicBezTo>
                <a:cubicBezTo>
                  <a:pt x="6" y="26"/>
                  <a:pt x="11" y="29"/>
                  <a:pt x="17" y="29"/>
                </a:cubicBezTo>
                <a:cubicBezTo>
                  <a:pt x="19" y="29"/>
                  <a:pt x="21" y="29"/>
                  <a:pt x="24" y="28"/>
                </a:cubicBezTo>
                <a:cubicBezTo>
                  <a:pt x="31" y="24"/>
                  <a:pt x="34" y="15"/>
                  <a:pt x="30" y="8"/>
                </a:cubicBezTo>
                <a:cubicBezTo>
                  <a:pt x="28" y="3"/>
                  <a:pt x="22" y="0"/>
                  <a:pt x="1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5939796" y="6151563"/>
            <a:ext cx="120650" cy="109537"/>
          </a:xfrm>
          <a:custGeom>
            <a:avLst/>
            <a:gdLst>
              <a:gd name="T0" fmla="*/ 24 w 49"/>
              <a:gd name="T1" fmla="*/ 0 h 44"/>
              <a:gd name="T2" fmla="*/ 8 w 49"/>
              <a:gd name="T3" fmla="*/ 7 h 44"/>
              <a:gd name="T4" fmla="*/ 9 w 49"/>
              <a:gd name="T5" fmla="*/ 38 h 44"/>
              <a:gd name="T6" fmla="*/ 24 w 49"/>
              <a:gd name="T7" fmla="*/ 44 h 44"/>
              <a:gd name="T8" fmla="*/ 40 w 49"/>
              <a:gd name="T9" fmla="*/ 37 h 44"/>
              <a:gd name="T10" fmla="*/ 39 w 49"/>
              <a:gd name="T11" fmla="*/ 6 h 44"/>
              <a:gd name="T12" fmla="*/ 24 w 49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44">
                <a:moveTo>
                  <a:pt x="24" y="0"/>
                </a:moveTo>
                <a:cubicBezTo>
                  <a:pt x="18" y="0"/>
                  <a:pt x="12" y="2"/>
                  <a:pt x="8" y="7"/>
                </a:cubicBezTo>
                <a:cubicBezTo>
                  <a:pt x="0" y="16"/>
                  <a:pt x="0" y="30"/>
                  <a:pt x="9" y="38"/>
                </a:cubicBezTo>
                <a:cubicBezTo>
                  <a:pt x="13" y="42"/>
                  <a:pt x="19" y="44"/>
                  <a:pt x="24" y="44"/>
                </a:cubicBezTo>
                <a:cubicBezTo>
                  <a:pt x="30" y="44"/>
                  <a:pt x="36" y="42"/>
                  <a:pt x="40" y="37"/>
                </a:cubicBezTo>
                <a:cubicBezTo>
                  <a:pt x="49" y="28"/>
                  <a:pt x="48" y="14"/>
                  <a:pt x="39" y="6"/>
                </a:cubicBezTo>
                <a:cubicBezTo>
                  <a:pt x="35" y="2"/>
                  <a:pt x="30" y="0"/>
                  <a:pt x="24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>
            <a:off x="5914396" y="5938838"/>
            <a:ext cx="80963" cy="74612"/>
          </a:xfrm>
          <a:custGeom>
            <a:avLst/>
            <a:gdLst>
              <a:gd name="T0" fmla="*/ 16 w 33"/>
              <a:gd name="T1" fmla="*/ 0 h 30"/>
              <a:gd name="T2" fmla="*/ 5 w 33"/>
              <a:gd name="T3" fmla="*/ 5 h 30"/>
              <a:gd name="T4" fmla="*/ 6 w 33"/>
              <a:gd name="T5" fmla="*/ 26 h 30"/>
              <a:gd name="T6" fmla="*/ 16 w 33"/>
              <a:gd name="T7" fmla="*/ 30 h 30"/>
              <a:gd name="T8" fmla="*/ 27 w 33"/>
              <a:gd name="T9" fmla="*/ 26 h 30"/>
              <a:gd name="T10" fmla="*/ 27 w 33"/>
              <a:gd name="T11" fmla="*/ 4 h 30"/>
              <a:gd name="T12" fmla="*/ 16 w 33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30">
                <a:moveTo>
                  <a:pt x="16" y="0"/>
                </a:moveTo>
                <a:cubicBezTo>
                  <a:pt x="12" y="0"/>
                  <a:pt x="8" y="2"/>
                  <a:pt x="5" y="5"/>
                </a:cubicBezTo>
                <a:cubicBezTo>
                  <a:pt x="0" y="11"/>
                  <a:pt x="0" y="21"/>
                  <a:pt x="6" y="26"/>
                </a:cubicBezTo>
                <a:cubicBezTo>
                  <a:pt x="9" y="29"/>
                  <a:pt x="13" y="30"/>
                  <a:pt x="16" y="30"/>
                </a:cubicBezTo>
                <a:cubicBezTo>
                  <a:pt x="20" y="30"/>
                  <a:pt x="24" y="29"/>
                  <a:pt x="27" y="26"/>
                </a:cubicBezTo>
                <a:cubicBezTo>
                  <a:pt x="33" y="19"/>
                  <a:pt x="33" y="10"/>
                  <a:pt x="27" y="4"/>
                </a:cubicBezTo>
                <a:cubicBezTo>
                  <a:pt x="24" y="2"/>
                  <a:pt x="20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16"/>
          <p:cNvSpPr>
            <a:spLocks/>
          </p:cNvSpPr>
          <p:nvPr/>
        </p:nvSpPr>
        <p:spPr bwMode="auto">
          <a:xfrm>
            <a:off x="6128708" y="5959475"/>
            <a:ext cx="188913" cy="168275"/>
          </a:xfrm>
          <a:custGeom>
            <a:avLst/>
            <a:gdLst>
              <a:gd name="T0" fmla="*/ 38 w 76"/>
              <a:gd name="T1" fmla="*/ 0 h 68"/>
              <a:gd name="T2" fmla="*/ 13 w 76"/>
              <a:gd name="T3" fmla="*/ 11 h 68"/>
              <a:gd name="T4" fmla="*/ 15 w 76"/>
              <a:gd name="T5" fmla="*/ 59 h 68"/>
              <a:gd name="T6" fmla="*/ 38 w 76"/>
              <a:gd name="T7" fmla="*/ 68 h 68"/>
              <a:gd name="T8" fmla="*/ 63 w 76"/>
              <a:gd name="T9" fmla="*/ 57 h 68"/>
              <a:gd name="T10" fmla="*/ 61 w 76"/>
              <a:gd name="T11" fmla="*/ 9 h 68"/>
              <a:gd name="T12" fmla="*/ 38 w 76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8">
                <a:moveTo>
                  <a:pt x="38" y="0"/>
                </a:moveTo>
                <a:cubicBezTo>
                  <a:pt x="29" y="0"/>
                  <a:pt x="19" y="3"/>
                  <a:pt x="13" y="11"/>
                </a:cubicBezTo>
                <a:cubicBezTo>
                  <a:pt x="0" y="25"/>
                  <a:pt x="1" y="46"/>
                  <a:pt x="15" y="59"/>
                </a:cubicBezTo>
                <a:cubicBezTo>
                  <a:pt x="21" y="65"/>
                  <a:pt x="30" y="68"/>
                  <a:pt x="38" y="68"/>
                </a:cubicBezTo>
                <a:cubicBezTo>
                  <a:pt x="47" y="68"/>
                  <a:pt x="56" y="65"/>
                  <a:pt x="63" y="57"/>
                </a:cubicBezTo>
                <a:cubicBezTo>
                  <a:pt x="76" y="43"/>
                  <a:pt x="75" y="22"/>
                  <a:pt x="61" y="9"/>
                </a:cubicBezTo>
                <a:cubicBezTo>
                  <a:pt x="55" y="3"/>
                  <a:pt x="46" y="0"/>
                  <a:pt x="38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9076696" y="4497388"/>
            <a:ext cx="115888" cy="107950"/>
          </a:xfrm>
          <a:custGeom>
            <a:avLst/>
            <a:gdLst>
              <a:gd name="T0" fmla="*/ 23 w 47"/>
              <a:gd name="T1" fmla="*/ 0 h 44"/>
              <a:gd name="T2" fmla="*/ 1 w 47"/>
              <a:gd name="T3" fmla="*/ 19 h 44"/>
              <a:gd name="T4" fmla="*/ 21 w 47"/>
              <a:gd name="T5" fmla="*/ 44 h 44"/>
              <a:gd name="T6" fmla="*/ 23 w 47"/>
              <a:gd name="T7" fmla="*/ 44 h 44"/>
              <a:gd name="T8" fmla="*/ 45 w 47"/>
              <a:gd name="T9" fmla="*/ 25 h 44"/>
              <a:gd name="T10" fmla="*/ 26 w 47"/>
              <a:gd name="T11" fmla="*/ 0 h 44"/>
              <a:gd name="T12" fmla="*/ 23 w 47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44">
                <a:moveTo>
                  <a:pt x="23" y="0"/>
                </a:moveTo>
                <a:cubicBezTo>
                  <a:pt x="12" y="0"/>
                  <a:pt x="3" y="8"/>
                  <a:pt x="1" y="19"/>
                </a:cubicBezTo>
                <a:cubicBezTo>
                  <a:pt x="0" y="32"/>
                  <a:pt x="8" y="43"/>
                  <a:pt x="21" y="44"/>
                </a:cubicBezTo>
                <a:cubicBezTo>
                  <a:pt x="21" y="44"/>
                  <a:pt x="22" y="44"/>
                  <a:pt x="23" y="44"/>
                </a:cubicBezTo>
                <a:cubicBezTo>
                  <a:pt x="34" y="44"/>
                  <a:pt x="44" y="36"/>
                  <a:pt x="45" y="25"/>
                </a:cubicBezTo>
                <a:cubicBezTo>
                  <a:pt x="47" y="13"/>
                  <a:pt x="38" y="2"/>
                  <a:pt x="26" y="0"/>
                </a:cubicBezTo>
                <a:cubicBezTo>
                  <a:pt x="25" y="0"/>
                  <a:pt x="2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18"/>
          <p:cNvSpPr>
            <a:spLocks/>
          </p:cNvSpPr>
          <p:nvPr/>
        </p:nvSpPr>
        <p:spPr bwMode="auto">
          <a:xfrm>
            <a:off x="8927471" y="4354513"/>
            <a:ext cx="77788" cy="73025"/>
          </a:xfrm>
          <a:custGeom>
            <a:avLst/>
            <a:gdLst>
              <a:gd name="T0" fmla="*/ 16 w 32"/>
              <a:gd name="T1" fmla="*/ 0 h 30"/>
              <a:gd name="T2" fmla="*/ 1 w 32"/>
              <a:gd name="T3" fmla="*/ 13 h 30"/>
              <a:gd name="T4" fmla="*/ 14 w 32"/>
              <a:gd name="T5" fmla="*/ 30 h 30"/>
              <a:gd name="T6" fmla="*/ 16 w 32"/>
              <a:gd name="T7" fmla="*/ 30 h 30"/>
              <a:gd name="T8" fmla="*/ 31 w 32"/>
              <a:gd name="T9" fmla="*/ 17 h 30"/>
              <a:gd name="T10" fmla="*/ 18 w 32"/>
              <a:gd name="T11" fmla="*/ 0 h 30"/>
              <a:gd name="T12" fmla="*/ 16 w 32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30">
                <a:moveTo>
                  <a:pt x="16" y="0"/>
                </a:moveTo>
                <a:cubicBezTo>
                  <a:pt x="9" y="0"/>
                  <a:pt x="2" y="6"/>
                  <a:pt x="1" y="13"/>
                </a:cubicBezTo>
                <a:cubicBezTo>
                  <a:pt x="0" y="21"/>
                  <a:pt x="6" y="29"/>
                  <a:pt x="14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24" y="30"/>
                  <a:pt x="30" y="24"/>
                  <a:pt x="31" y="17"/>
                </a:cubicBezTo>
                <a:cubicBezTo>
                  <a:pt x="32" y="9"/>
                  <a:pt x="26" y="1"/>
                  <a:pt x="18" y="0"/>
                </a:cubicBezTo>
                <a:cubicBezTo>
                  <a:pt x="17" y="0"/>
                  <a:pt x="17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9133846" y="4203700"/>
            <a:ext cx="180975" cy="169862"/>
          </a:xfrm>
          <a:custGeom>
            <a:avLst/>
            <a:gdLst>
              <a:gd name="T0" fmla="*/ 36 w 73"/>
              <a:gd name="T1" fmla="*/ 0 h 69"/>
              <a:gd name="T2" fmla="*/ 2 w 73"/>
              <a:gd name="T3" fmla="*/ 30 h 69"/>
              <a:gd name="T4" fmla="*/ 32 w 73"/>
              <a:gd name="T5" fmla="*/ 69 h 69"/>
              <a:gd name="T6" fmla="*/ 36 w 73"/>
              <a:gd name="T7" fmla="*/ 69 h 69"/>
              <a:gd name="T8" fmla="*/ 70 w 73"/>
              <a:gd name="T9" fmla="*/ 39 h 69"/>
              <a:gd name="T10" fmla="*/ 41 w 73"/>
              <a:gd name="T11" fmla="*/ 1 h 69"/>
              <a:gd name="T12" fmla="*/ 36 w 73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69">
                <a:moveTo>
                  <a:pt x="36" y="0"/>
                </a:moveTo>
                <a:cubicBezTo>
                  <a:pt x="19" y="0"/>
                  <a:pt x="4" y="13"/>
                  <a:pt x="2" y="30"/>
                </a:cubicBezTo>
                <a:cubicBezTo>
                  <a:pt x="0" y="49"/>
                  <a:pt x="13" y="67"/>
                  <a:pt x="32" y="69"/>
                </a:cubicBezTo>
                <a:cubicBezTo>
                  <a:pt x="33" y="69"/>
                  <a:pt x="35" y="69"/>
                  <a:pt x="36" y="69"/>
                </a:cubicBezTo>
                <a:cubicBezTo>
                  <a:pt x="53" y="69"/>
                  <a:pt x="68" y="57"/>
                  <a:pt x="70" y="39"/>
                </a:cubicBezTo>
                <a:cubicBezTo>
                  <a:pt x="73" y="20"/>
                  <a:pt x="59" y="3"/>
                  <a:pt x="41" y="1"/>
                </a:cubicBezTo>
                <a:cubicBezTo>
                  <a:pt x="39" y="1"/>
                  <a:pt x="38" y="0"/>
                  <a:pt x="3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5838196" y="736600"/>
            <a:ext cx="112713" cy="107950"/>
          </a:xfrm>
          <a:custGeom>
            <a:avLst/>
            <a:gdLst>
              <a:gd name="T0" fmla="*/ 23 w 46"/>
              <a:gd name="T1" fmla="*/ 0 h 44"/>
              <a:gd name="T2" fmla="*/ 21 w 46"/>
              <a:gd name="T3" fmla="*/ 0 h 44"/>
              <a:gd name="T4" fmla="*/ 1 w 46"/>
              <a:gd name="T5" fmla="*/ 25 h 44"/>
              <a:gd name="T6" fmla="*/ 23 w 46"/>
              <a:gd name="T7" fmla="*/ 44 h 44"/>
              <a:gd name="T8" fmla="*/ 25 w 46"/>
              <a:gd name="T9" fmla="*/ 44 h 44"/>
              <a:gd name="T10" fmla="*/ 45 w 46"/>
              <a:gd name="T11" fmla="*/ 20 h 44"/>
              <a:gd name="T12" fmla="*/ 23 w 46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44">
                <a:moveTo>
                  <a:pt x="23" y="0"/>
                </a:moveTo>
                <a:cubicBezTo>
                  <a:pt x="22" y="0"/>
                  <a:pt x="21" y="0"/>
                  <a:pt x="21" y="0"/>
                </a:cubicBezTo>
                <a:cubicBezTo>
                  <a:pt x="8" y="2"/>
                  <a:pt x="0" y="13"/>
                  <a:pt x="1" y="25"/>
                </a:cubicBezTo>
                <a:cubicBezTo>
                  <a:pt x="2" y="36"/>
                  <a:pt x="12" y="44"/>
                  <a:pt x="23" y="44"/>
                </a:cubicBezTo>
                <a:cubicBezTo>
                  <a:pt x="24" y="44"/>
                  <a:pt x="25" y="44"/>
                  <a:pt x="25" y="44"/>
                </a:cubicBezTo>
                <a:cubicBezTo>
                  <a:pt x="38" y="43"/>
                  <a:pt x="46" y="32"/>
                  <a:pt x="45" y="20"/>
                </a:cubicBezTo>
                <a:cubicBezTo>
                  <a:pt x="44" y="9"/>
                  <a:pt x="3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21"/>
          <p:cNvSpPr>
            <a:spLocks/>
          </p:cNvSpPr>
          <p:nvPr/>
        </p:nvSpPr>
        <p:spPr bwMode="auto">
          <a:xfrm>
            <a:off x="5973133" y="554038"/>
            <a:ext cx="77788" cy="74612"/>
          </a:xfrm>
          <a:custGeom>
            <a:avLst/>
            <a:gdLst>
              <a:gd name="T0" fmla="*/ 15 w 31"/>
              <a:gd name="T1" fmla="*/ 0 h 30"/>
              <a:gd name="T2" fmla="*/ 14 w 31"/>
              <a:gd name="T3" fmla="*/ 0 h 30"/>
              <a:gd name="T4" fmla="*/ 1 w 31"/>
              <a:gd name="T5" fmla="*/ 16 h 30"/>
              <a:gd name="T6" fmla="*/ 15 w 31"/>
              <a:gd name="T7" fmla="*/ 30 h 30"/>
              <a:gd name="T8" fmla="*/ 17 w 31"/>
              <a:gd name="T9" fmla="*/ 29 h 30"/>
              <a:gd name="T10" fmla="*/ 30 w 31"/>
              <a:gd name="T11" fmla="*/ 13 h 30"/>
              <a:gd name="T12" fmla="*/ 15 w 31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30">
                <a:moveTo>
                  <a:pt x="15" y="0"/>
                </a:moveTo>
                <a:cubicBezTo>
                  <a:pt x="15" y="0"/>
                  <a:pt x="14" y="0"/>
                  <a:pt x="14" y="0"/>
                </a:cubicBezTo>
                <a:cubicBezTo>
                  <a:pt x="6" y="1"/>
                  <a:pt x="0" y="8"/>
                  <a:pt x="1" y="16"/>
                </a:cubicBezTo>
                <a:cubicBezTo>
                  <a:pt x="1" y="24"/>
                  <a:pt x="8" y="30"/>
                  <a:pt x="15" y="30"/>
                </a:cubicBezTo>
                <a:cubicBezTo>
                  <a:pt x="16" y="30"/>
                  <a:pt x="16" y="30"/>
                  <a:pt x="17" y="29"/>
                </a:cubicBezTo>
                <a:cubicBezTo>
                  <a:pt x="25" y="29"/>
                  <a:pt x="31" y="21"/>
                  <a:pt x="30" y="13"/>
                </a:cubicBezTo>
                <a:cubicBezTo>
                  <a:pt x="29" y="5"/>
                  <a:pt x="23" y="0"/>
                  <a:pt x="1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22"/>
          <p:cNvSpPr>
            <a:spLocks/>
          </p:cNvSpPr>
          <p:nvPr/>
        </p:nvSpPr>
        <p:spPr bwMode="auto">
          <a:xfrm>
            <a:off x="6082671" y="728663"/>
            <a:ext cx="177800" cy="171450"/>
          </a:xfrm>
          <a:custGeom>
            <a:avLst/>
            <a:gdLst>
              <a:gd name="T0" fmla="*/ 36 w 72"/>
              <a:gd name="T1" fmla="*/ 1 h 69"/>
              <a:gd name="T2" fmla="*/ 32 w 72"/>
              <a:gd name="T3" fmla="*/ 1 h 69"/>
              <a:gd name="T4" fmla="*/ 2 w 72"/>
              <a:gd name="T5" fmla="*/ 39 h 69"/>
              <a:gd name="T6" fmla="*/ 36 w 72"/>
              <a:gd name="T7" fmla="*/ 69 h 69"/>
              <a:gd name="T8" fmla="*/ 40 w 72"/>
              <a:gd name="T9" fmla="*/ 69 h 69"/>
              <a:gd name="T10" fmla="*/ 70 w 72"/>
              <a:gd name="T11" fmla="*/ 31 h 69"/>
              <a:gd name="T12" fmla="*/ 36 w 72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69">
                <a:moveTo>
                  <a:pt x="36" y="1"/>
                </a:moveTo>
                <a:cubicBezTo>
                  <a:pt x="35" y="1"/>
                  <a:pt x="33" y="1"/>
                  <a:pt x="32" y="1"/>
                </a:cubicBezTo>
                <a:cubicBezTo>
                  <a:pt x="13" y="3"/>
                  <a:pt x="0" y="20"/>
                  <a:pt x="2" y="39"/>
                </a:cubicBezTo>
                <a:cubicBezTo>
                  <a:pt x="4" y="56"/>
                  <a:pt x="19" y="69"/>
                  <a:pt x="36" y="69"/>
                </a:cubicBezTo>
                <a:cubicBezTo>
                  <a:pt x="37" y="69"/>
                  <a:pt x="38" y="69"/>
                  <a:pt x="40" y="69"/>
                </a:cubicBezTo>
                <a:cubicBezTo>
                  <a:pt x="59" y="67"/>
                  <a:pt x="72" y="50"/>
                  <a:pt x="70" y="31"/>
                </a:cubicBezTo>
                <a:cubicBezTo>
                  <a:pt x="68" y="14"/>
                  <a:pt x="53" y="0"/>
                  <a:pt x="36" y="1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23"/>
          <p:cNvSpPr>
            <a:spLocks/>
          </p:cNvSpPr>
          <p:nvPr/>
        </p:nvSpPr>
        <p:spPr bwMode="auto">
          <a:xfrm>
            <a:off x="7078033" y="2033588"/>
            <a:ext cx="2700338" cy="2454275"/>
          </a:xfrm>
          <a:custGeom>
            <a:avLst/>
            <a:gdLst>
              <a:gd name="T0" fmla="*/ 1048 w 1094"/>
              <a:gd name="T1" fmla="*/ 460 h 994"/>
              <a:gd name="T2" fmla="*/ 837 w 1094"/>
              <a:gd name="T3" fmla="*/ 368 h 994"/>
              <a:gd name="T4" fmla="*/ 806 w 1094"/>
              <a:gd name="T5" fmla="*/ 369 h 994"/>
              <a:gd name="T6" fmla="*/ 718 w 1094"/>
              <a:gd name="T7" fmla="*/ 169 h 994"/>
              <a:gd name="T8" fmla="*/ 567 w 1094"/>
              <a:gd name="T9" fmla="*/ 113 h 994"/>
              <a:gd name="T10" fmla="*/ 445 w 1094"/>
              <a:gd name="T11" fmla="*/ 138 h 994"/>
              <a:gd name="T12" fmla="*/ 183 w 1094"/>
              <a:gd name="T13" fmla="*/ 0 h 994"/>
              <a:gd name="T14" fmla="*/ 167 w 1094"/>
              <a:gd name="T15" fmla="*/ 1 h 994"/>
              <a:gd name="T16" fmla="*/ 0 w 1094"/>
              <a:gd name="T17" fmla="*/ 54 h 994"/>
              <a:gd name="T18" fmla="*/ 35 w 1094"/>
              <a:gd name="T19" fmla="*/ 154 h 994"/>
              <a:gd name="T20" fmla="*/ 93 w 1094"/>
              <a:gd name="T21" fmla="*/ 149 h 994"/>
              <a:gd name="T22" fmla="*/ 317 w 1094"/>
              <a:gd name="T23" fmla="*/ 308 h 994"/>
              <a:gd name="T24" fmla="*/ 335 w 1094"/>
              <a:gd name="T25" fmla="*/ 308 h 994"/>
              <a:gd name="T26" fmla="*/ 573 w 1094"/>
              <a:gd name="T27" fmla="*/ 460 h 994"/>
              <a:gd name="T28" fmla="*/ 581 w 1094"/>
              <a:gd name="T29" fmla="*/ 809 h 994"/>
              <a:gd name="T30" fmla="*/ 350 w 1094"/>
              <a:gd name="T31" fmla="*/ 979 h 994"/>
              <a:gd name="T32" fmla="*/ 406 w 1094"/>
              <a:gd name="T33" fmla="*/ 990 h 994"/>
              <a:gd name="T34" fmla="*/ 458 w 1094"/>
              <a:gd name="T35" fmla="*/ 994 h 994"/>
              <a:gd name="T36" fmla="*/ 696 w 1094"/>
              <a:gd name="T37" fmla="*/ 848 h 994"/>
              <a:gd name="T38" fmla="*/ 767 w 1094"/>
              <a:gd name="T39" fmla="*/ 860 h 994"/>
              <a:gd name="T40" fmla="*/ 904 w 1094"/>
              <a:gd name="T41" fmla="*/ 786 h 994"/>
              <a:gd name="T42" fmla="*/ 1056 w 1094"/>
              <a:gd name="T43" fmla="*/ 675 h 994"/>
              <a:gd name="T44" fmla="*/ 1048 w 1094"/>
              <a:gd name="T45" fmla="*/ 460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4" h="994">
                <a:moveTo>
                  <a:pt x="1048" y="460"/>
                </a:moveTo>
                <a:cubicBezTo>
                  <a:pt x="987" y="380"/>
                  <a:pt x="890" y="368"/>
                  <a:pt x="837" y="368"/>
                </a:cubicBezTo>
                <a:cubicBezTo>
                  <a:pt x="824" y="368"/>
                  <a:pt x="814" y="368"/>
                  <a:pt x="806" y="369"/>
                </a:cubicBezTo>
                <a:cubicBezTo>
                  <a:pt x="811" y="334"/>
                  <a:pt x="809" y="252"/>
                  <a:pt x="718" y="169"/>
                </a:cubicBezTo>
                <a:cubicBezTo>
                  <a:pt x="677" y="132"/>
                  <a:pt x="626" y="113"/>
                  <a:pt x="567" y="113"/>
                </a:cubicBezTo>
                <a:cubicBezTo>
                  <a:pt x="512" y="113"/>
                  <a:pt x="465" y="130"/>
                  <a:pt x="445" y="138"/>
                </a:cubicBezTo>
                <a:cubicBezTo>
                  <a:pt x="427" y="103"/>
                  <a:pt x="359" y="0"/>
                  <a:pt x="183" y="0"/>
                </a:cubicBezTo>
                <a:cubicBezTo>
                  <a:pt x="178" y="0"/>
                  <a:pt x="172" y="0"/>
                  <a:pt x="167" y="1"/>
                </a:cubicBezTo>
                <a:cubicBezTo>
                  <a:pt x="94" y="3"/>
                  <a:pt x="40" y="25"/>
                  <a:pt x="0" y="54"/>
                </a:cubicBezTo>
                <a:cubicBezTo>
                  <a:pt x="20" y="93"/>
                  <a:pt x="30" y="130"/>
                  <a:pt x="35" y="154"/>
                </a:cubicBezTo>
                <a:cubicBezTo>
                  <a:pt x="55" y="151"/>
                  <a:pt x="75" y="149"/>
                  <a:pt x="93" y="149"/>
                </a:cubicBezTo>
                <a:cubicBezTo>
                  <a:pt x="244" y="149"/>
                  <a:pt x="300" y="261"/>
                  <a:pt x="317" y="308"/>
                </a:cubicBezTo>
                <a:cubicBezTo>
                  <a:pt x="323" y="308"/>
                  <a:pt x="329" y="308"/>
                  <a:pt x="335" y="308"/>
                </a:cubicBezTo>
                <a:cubicBezTo>
                  <a:pt x="426" y="308"/>
                  <a:pt x="517" y="366"/>
                  <a:pt x="573" y="460"/>
                </a:cubicBezTo>
                <a:cubicBezTo>
                  <a:pt x="638" y="570"/>
                  <a:pt x="641" y="701"/>
                  <a:pt x="581" y="809"/>
                </a:cubicBezTo>
                <a:cubicBezTo>
                  <a:pt x="523" y="915"/>
                  <a:pt x="434" y="961"/>
                  <a:pt x="350" y="979"/>
                </a:cubicBezTo>
                <a:cubicBezTo>
                  <a:pt x="367" y="983"/>
                  <a:pt x="385" y="987"/>
                  <a:pt x="406" y="990"/>
                </a:cubicBezTo>
                <a:cubicBezTo>
                  <a:pt x="423" y="992"/>
                  <a:pt x="441" y="994"/>
                  <a:pt x="458" y="994"/>
                </a:cubicBezTo>
                <a:cubicBezTo>
                  <a:pt x="611" y="994"/>
                  <a:pt x="678" y="883"/>
                  <a:pt x="696" y="848"/>
                </a:cubicBezTo>
                <a:cubicBezTo>
                  <a:pt x="721" y="856"/>
                  <a:pt x="745" y="860"/>
                  <a:pt x="767" y="860"/>
                </a:cubicBezTo>
                <a:cubicBezTo>
                  <a:pt x="852" y="860"/>
                  <a:pt x="893" y="805"/>
                  <a:pt x="904" y="786"/>
                </a:cubicBezTo>
                <a:cubicBezTo>
                  <a:pt x="965" y="784"/>
                  <a:pt x="1023" y="742"/>
                  <a:pt x="1056" y="675"/>
                </a:cubicBezTo>
                <a:cubicBezTo>
                  <a:pt x="1094" y="599"/>
                  <a:pt x="1091" y="517"/>
                  <a:pt x="1048" y="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24"/>
          <p:cNvSpPr>
            <a:spLocks/>
          </p:cNvSpPr>
          <p:nvPr/>
        </p:nvSpPr>
        <p:spPr bwMode="auto">
          <a:xfrm>
            <a:off x="4012571" y="833438"/>
            <a:ext cx="2476500" cy="1300162"/>
          </a:xfrm>
          <a:custGeom>
            <a:avLst/>
            <a:gdLst>
              <a:gd name="T0" fmla="*/ 118 w 1003"/>
              <a:gd name="T1" fmla="*/ 487 h 527"/>
              <a:gd name="T2" fmla="*/ 168 w 1003"/>
              <a:gd name="T3" fmla="*/ 527 h 527"/>
              <a:gd name="T4" fmla="*/ 335 w 1003"/>
              <a:gd name="T5" fmla="*/ 484 h 527"/>
              <a:gd name="T6" fmla="*/ 500 w 1003"/>
              <a:gd name="T7" fmla="*/ 515 h 527"/>
              <a:gd name="T8" fmla="*/ 870 w 1003"/>
              <a:gd name="T9" fmla="*/ 327 h 527"/>
              <a:gd name="T10" fmla="*/ 892 w 1003"/>
              <a:gd name="T11" fmla="*/ 327 h 527"/>
              <a:gd name="T12" fmla="*/ 1003 w 1003"/>
              <a:gd name="T13" fmla="*/ 343 h 527"/>
              <a:gd name="T14" fmla="*/ 981 w 1003"/>
              <a:gd name="T15" fmla="*/ 273 h 527"/>
              <a:gd name="T16" fmla="*/ 880 w 1003"/>
              <a:gd name="T17" fmla="*/ 208 h 527"/>
              <a:gd name="T18" fmla="*/ 868 w 1003"/>
              <a:gd name="T19" fmla="*/ 209 h 527"/>
              <a:gd name="T20" fmla="*/ 772 w 1003"/>
              <a:gd name="T21" fmla="*/ 138 h 527"/>
              <a:gd name="T22" fmla="*/ 742 w 1003"/>
              <a:gd name="T23" fmla="*/ 141 h 527"/>
              <a:gd name="T24" fmla="*/ 574 w 1003"/>
              <a:gd name="T25" fmla="*/ 0 h 527"/>
              <a:gd name="T26" fmla="*/ 565 w 1003"/>
              <a:gd name="T27" fmla="*/ 0 h 527"/>
              <a:gd name="T28" fmla="*/ 402 w 1003"/>
              <a:gd name="T29" fmla="*/ 85 h 527"/>
              <a:gd name="T30" fmla="*/ 327 w 1003"/>
              <a:gd name="T31" fmla="*/ 70 h 527"/>
              <a:gd name="T32" fmla="*/ 233 w 1003"/>
              <a:gd name="T33" fmla="*/ 105 h 527"/>
              <a:gd name="T34" fmla="*/ 178 w 1003"/>
              <a:gd name="T35" fmla="*/ 228 h 527"/>
              <a:gd name="T36" fmla="*/ 160 w 1003"/>
              <a:gd name="T37" fmla="*/ 228 h 527"/>
              <a:gd name="T38" fmla="*/ 29 w 1003"/>
              <a:gd name="T39" fmla="*/ 285 h 527"/>
              <a:gd name="T40" fmla="*/ 23 w 1003"/>
              <a:gd name="T41" fmla="*/ 418 h 527"/>
              <a:gd name="T42" fmla="*/ 118 w 1003"/>
              <a:gd name="T43" fmla="*/ 487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03" h="527">
                <a:moveTo>
                  <a:pt x="118" y="487"/>
                </a:moveTo>
                <a:cubicBezTo>
                  <a:pt x="123" y="496"/>
                  <a:pt x="138" y="517"/>
                  <a:pt x="168" y="527"/>
                </a:cubicBezTo>
                <a:cubicBezTo>
                  <a:pt x="217" y="498"/>
                  <a:pt x="273" y="484"/>
                  <a:pt x="335" y="484"/>
                </a:cubicBezTo>
                <a:cubicBezTo>
                  <a:pt x="405" y="484"/>
                  <a:pt x="465" y="502"/>
                  <a:pt x="500" y="515"/>
                </a:cubicBezTo>
                <a:cubicBezTo>
                  <a:pt x="531" y="460"/>
                  <a:pt x="631" y="327"/>
                  <a:pt x="870" y="327"/>
                </a:cubicBezTo>
                <a:cubicBezTo>
                  <a:pt x="877" y="327"/>
                  <a:pt x="884" y="327"/>
                  <a:pt x="892" y="327"/>
                </a:cubicBezTo>
                <a:cubicBezTo>
                  <a:pt x="933" y="328"/>
                  <a:pt x="970" y="334"/>
                  <a:pt x="1003" y="343"/>
                </a:cubicBezTo>
                <a:cubicBezTo>
                  <a:pt x="1001" y="319"/>
                  <a:pt x="994" y="295"/>
                  <a:pt x="981" y="273"/>
                </a:cubicBezTo>
                <a:cubicBezTo>
                  <a:pt x="957" y="233"/>
                  <a:pt x="919" y="208"/>
                  <a:pt x="880" y="208"/>
                </a:cubicBezTo>
                <a:cubicBezTo>
                  <a:pt x="876" y="208"/>
                  <a:pt x="872" y="208"/>
                  <a:pt x="868" y="209"/>
                </a:cubicBezTo>
                <a:cubicBezTo>
                  <a:pt x="862" y="190"/>
                  <a:pt x="840" y="138"/>
                  <a:pt x="772" y="138"/>
                </a:cubicBezTo>
                <a:cubicBezTo>
                  <a:pt x="763" y="138"/>
                  <a:pt x="753" y="139"/>
                  <a:pt x="742" y="141"/>
                </a:cubicBezTo>
                <a:cubicBezTo>
                  <a:pt x="736" y="110"/>
                  <a:pt x="707" y="4"/>
                  <a:pt x="574" y="0"/>
                </a:cubicBezTo>
                <a:cubicBezTo>
                  <a:pt x="571" y="0"/>
                  <a:pt x="568" y="0"/>
                  <a:pt x="565" y="0"/>
                </a:cubicBezTo>
                <a:cubicBezTo>
                  <a:pt x="455" y="0"/>
                  <a:pt x="413" y="64"/>
                  <a:pt x="402" y="85"/>
                </a:cubicBezTo>
                <a:cubicBezTo>
                  <a:pt x="390" y="80"/>
                  <a:pt x="361" y="70"/>
                  <a:pt x="327" y="70"/>
                </a:cubicBezTo>
                <a:cubicBezTo>
                  <a:pt x="290" y="70"/>
                  <a:pt x="258" y="82"/>
                  <a:pt x="233" y="105"/>
                </a:cubicBezTo>
                <a:cubicBezTo>
                  <a:pt x="177" y="156"/>
                  <a:pt x="176" y="207"/>
                  <a:pt x="178" y="228"/>
                </a:cubicBezTo>
                <a:cubicBezTo>
                  <a:pt x="173" y="228"/>
                  <a:pt x="167" y="228"/>
                  <a:pt x="160" y="228"/>
                </a:cubicBezTo>
                <a:cubicBezTo>
                  <a:pt x="127" y="228"/>
                  <a:pt x="66" y="235"/>
                  <a:pt x="29" y="285"/>
                </a:cubicBezTo>
                <a:cubicBezTo>
                  <a:pt x="2" y="320"/>
                  <a:pt x="0" y="371"/>
                  <a:pt x="23" y="418"/>
                </a:cubicBezTo>
                <a:cubicBezTo>
                  <a:pt x="44" y="460"/>
                  <a:pt x="80" y="486"/>
                  <a:pt x="118" y="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25"/>
          <p:cNvSpPr>
            <a:spLocks/>
          </p:cNvSpPr>
          <p:nvPr/>
        </p:nvSpPr>
        <p:spPr bwMode="auto">
          <a:xfrm>
            <a:off x="2480633" y="1860550"/>
            <a:ext cx="1949450" cy="1423987"/>
          </a:xfrm>
          <a:custGeom>
            <a:avLst/>
            <a:gdLst>
              <a:gd name="T0" fmla="*/ 268 w 790"/>
              <a:gd name="T1" fmla="*/ 571 h 577"/>
              <a:gd name="T2" fmla="*/ 279 w 790"/>
              <a:gd name="T3" fmla="*/ 555 h 577"/>
              <a:gd name="T4" fmla="*/ 582 w 790"/>
              <a:gd name="T5" fmla="*/ 421 h 577"/>
              <a:gd name="T6" fmla="*/ 611 w 790"/>
              <a:gd name="T7" fmla="*/ 422 h 577"/>
              <a:gd name="T8" fmla="*/ 738 w 790"/>
              <a:gd name="T9" fmla="*/ 149 h 577"/>
              <a:gd name="T10" fmla="*/ 790 w 790"/>
              <a:gd name="T11" fmla="*/ 110 h 577"/>
              <a:gd name="T12" fmla="*/ 622 w 790"/>
              <a:gd name="T13" fmla="*/ 0 h 577"/>
              <a:gd name="T14" fmla="*/ 612 w 790"/>
              <a:gd name="T15" fmla="*/ 0 h 577"/>
              <a:gd name="T16" fmla="*/ 435 w 790"/>
              <a:gd name="T17" fmla="*/ 93 h 577"/>
              <a:gd name="T18" fmla="*/ 353 w 790"/>
              <a:gd name="T19" fmla="*/ 76 h 577"/>
              <a:gd name="T20" fmla="*/ 252 w 790"/>
              <a:gd name="T21" fmla="*/ 114 h 577"/>
              <a:gd name="T22" fmla="*/ 193 w 790"/>
              <a:gd name="T23" fmla="*/ 248 h 577"/>
              <a:gd name="T24" fmla="*/ 172 w 790"/>
              <a:gd name="T25" fmla="*/ 247 h 577"/>
              <a:gd name="T26" fmla="*/ 31 w 790"/>
              <a:gd name="T27" fmla="*/ 309 h 577"/>
              <a:gd name="T28" fmla="*/ 25 w 790"/>
              <a:gd name="T29" fmla="*/ 453 h 577"/>
              <a:gd name="T30" fmla="*/ 127 w 790"/>
              <a:gd name="T31" fmla="*/ 528 h 577"/>
              <a:gd name="T32" fmla="*/ 219 w 790"/>
              <a:gd name="T33" fmla="*/ 577 h 577"/>
              <a:gd name="T34" fmla="*/ 267 w 790"/>
              <a:gd name="T35" fmla="*/ 570 h 577"/>
              <a:gd name="T36" fmla="*/ 268 w 790"/>
              <a:gd name="T37" fmla="*/ 571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0" h="577">
                <a:moveTo>
                  <a:pt x="268" y="571"/>
                </a:moveTo>
                <a:cubicBezTo>
                  <a:pt x="271" y="565"/>
                  <a:pt x="275" y="560"/>
                  <a:pt x="279" y="555"/>
                </a:cubicBezTo>
                <a:cubicBezTo>
                  <a:pt x="366" y="439"/>
                  <a:pt x="506" y="421"/>
                  <a:pt x="582" y="421"/>
                </a:cubicBezTo>
                <a:cubicBezTo>
                  <a:pt x="591" y="421"/>
                  <a:pt x="601" y="421"/>
                  <a:pt x="611" y="422"/>
                </a:cubicBezTo>
                <a:cubicBezTo>
                  <a:pt x="607" y="368"/>
                  <a:pt x="618" y="257"/>
                  <a:pt x="738" y="149"/>
                </a:cubicBezTo>
                <a:cubicBezTo>
                  <a:pt x="754" y="134"/>
                  <a:pt x="772" y="121"/>
                  <a:pt x="790" y="110"/>
                </a:cubicBezTo>
                <a:cubicBezTo>
                  <a:pt x="771" y="65"/>
                  <a:pt x="725" y="4"/>
                  <a:pt x="622" y="0"/>
                </a:cubicBezTo>
                <a:cubicBezTo>
                  <a:pt x="618" y="0"/>
                  <a:pt x="615" y="0"/>
                  <a:pt x="612" y="0"/>
                </a:cubicBezTo>
                <a:cubicBezTo>
                  <a:pt x="493" y="0"/>
                  <a:pt x="447" y="69"/>
                  <a:pt x="435" y="93"/>
                </a:cubicBezTo>
                <a:cubicBezTo>
                  <a:pt x="422" y="87"/>
                  <a:pt x="390" y="76"/>
                  <a:pt x="353" y="76"/>
                </a:cubicBezTo>
                <a:cubicBezTo>
                  <a:pt x="313" y="76"/>
                  <a:pt x="279" y="89"/>
                  <a:pt x="252" y="114"/>
                </a:cubicBezTo>
                <a:cubicBezTo>
                  <a:pt x="191" y="169"/>
                  <a:pt x="190" y="224"/>
                  <a:pt x="193" y="248"/>
                </a:cubicBezTo>
                <a:cubicBezTo>
                  <a:pt x="188" y="247"/>
                  <a:pt x="181" y="247"/>
                  <a:pt x="172" y="247"/>
                </a:cubicBezTo>
                <a:cubicBezTo>
                  <a:pt x="137" y="247"/>
                  <a:pt x="71" y="255"/>
                  <a:pt x="31" y="309"/>
                </a:cubicBezTo>
                <a:cubicBezTo>
                  <a:pt x="2" y="347"/>
                  <a:pt x="0" y="403"/>
                  <a:pt x="25" y="453"/>
                </a:cubicBezTo>
                <a:cubicBezTo>
                  <a:pt x="47" y="498"/>
                  <a:pt x="86" y="526"/>
                  <a:pt x="127" y="528"/>
                </a:cubicBezTo>
                <a:cubicBezTo>
                  <a:pt x="135" y="541"/>
                  <a:pt x="162" y="577"/>
                  <a:pt x="219" y="577"/>
                </a:cubicBezTo>
                <a:cubicBezTo>
                  <a:pt x="234" y="577"/>
                  <a:pt x="250" y="575"/>
                  <a:pt x="267" y="570"/>
                </a:cubicBezTo>
                <a:lnTo>
                  <a:pt x="268" y="571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26"/>
          <p:cNvSpPr>
            <a:spLocks/>
          </p:cNvSpPr>
          <p:nvPr/>
        </p:nvSpPr>
        <p:spPr bwMode="auto">
          <a:xfrm>
            <a:off x="6922458" y="4411663"/>
            <a:ext cx="1228725" cy="606425"/>
          </a:xfrm>
          <a:custGeom>
            <a:avLst/>
            <a:gdLst>
              <a:gd name="T0" fmla="*/ 468 w 498"/>
              <a:gd name="T1" fmla="*/ 0 h 246"/>
              <a:gd name="T2" fmla="*/ 317 w 498"/>
              <a:gd name="T3" fmla="*/ 26 h 246"/>
              <a:gd name="T4" fmla="*/ 206 w 498"/>
              <a:gd name="T5" fmla="*/ 14 h 246"/>
              <a:gd name="T6" fmla="*/ 0 w 498"/>
              <a:gd name="T7" fmla="*/ 211 h 246"/>
              <a:gd name="T8" fmla="*/ 82 w 498"/>
              <a:gd name="T9" fmla="*/ 246 h 246"/>
              <a:gd name="T10" fmla="*/ 103 w 498"/>
              <a:gd name="T11" fmla="*/ 244 h 246"/>
              <a:gd name="T12" fmla="*/ 195 w 498"/>
              <a:gd name="T13" fmla="*/ 191 h 246"/>
              <a:gd name="T14" fmla="*/ 268 w 498"/>
              <a:gd name="T15" fmla="*/ 226 h 246"/>
              <a:gd name="T16" fmla="*/ 285 w 498"/>
              <a:gd name="T17" fmla="*/ 225 h 246"/>
              <a:gd name="T18" fmla="*/ 349 w 498"/>
              <a:gd name="T19" fmla="*/ 164 h 246"/>
              <a:gd name="T20" fmla="*/ 385 w 498"/>
              <a:gd name="T21" fmla="*/ 168 h 246"/>
              <a:gd name="T22" fmla="*/ 481 w 498"/>
              <a:gd name="T23" fmla="*/ 116 h 246"/>
              <a:gd name="T24" fmla="*/ 478 w 498"/>
              <a:gd name="T25" fmla="*/ 14 h 246"/>
              <a:gd name="T26" fmla="*/ 468 w 498"/>
              <a:gd name="T2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8" h="246">
                <a:moveTo>
                  <a:pt x="468" y="0"/>
                </a:moveTo>
                <a:cubicBezTo>
                  <a:pt x="416" y="20"/>
                  <a:pt x="363" y="26"/>
                  <a:pt x="317" y="26"/>
                </a:cubicBezTo>
                <a:cubicBezTo>
                  <a:pt x="271" y="26"/>
                  <a:pt x="231" y="20"/>
                  <a:pt x="206" y="14"/>
                </a:cubicBezTo>
                <a:cubicBezTo>
                  <a:pt x="194" y="71"/>
                  <a:pt x="150" y="179"/>
                  <a:pt x="0" y="211"/>
                </a:cubicBezTo>
                <a:cubicBezTo>
                  <a:pt x="16" y="228"/>
                  <a:pt x="42" y="246"/>
                  <a:pt x="82" y="246"/>
                </a:cubicBezTo>
                <a:cubicBezTo>
                  <a:pt x="89" y="246"/>
                  <a:pt x="96" y="245"/>
                  <a:pt x="103" y="244"/>
                </a:cubicBezTo>
                <a:cubicBezTo>
                  <a:pt x="170" y="234"/>
                  <a:pt x="189" y="207"/>
                  <a:pt x="195" y="191"/>
                </a:cubicBezTo>
                <a:cubicBezTo>
                  <a:pt x="206" y="204"/>
                  <a:pt x="231" y="226"/>
                  <a:pt x="268" y="226"/>
                </a:cubicBezTo>
                <a:cubicBezTo>
                  <a:pt x="274" y="226"/>
                  <a:pt x="280" y="226"/>
                  <a:pt x="285" y="225"/>
                </a:cubicBezTo>
                <a:cubicBezTo>
                  <a:pt x="335" y="216"/>
                  <a:pt x="346" y="179"/>
                  <a:pt x="349" y="164"/>
                </a:cubicBezTo>
                <a:cubicBezTo>
                  <a:pt x="356" y="166"/>
                  <a:pt x="369" y="168"/>
                  <a:pt x="385" y="168"/>
                </a:cubicBezTo>
                <a:cubicBezTo>
                  <a:pt x="416" y="168"/>
                  <a:pt x="457" y="159"/>
                  <a:pt x="481" y="116"/>
                </a:cubicBezTo>
                <a:cubicBezTo>
                  <a:pt x="498" y="85"/>
                  <a:pt x="497" y="46"/>
                  <a:pt x="478" y="14"/>
                </a:cubicBezTo>
                <a:cubicBezTo>
                  <a:pt x="475" y="9"/>
                  <a:pt x="472" y="5"/>
                  <a:pt x="468" y="0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27"/>
          <p:cNvSpPr>
            <a:spLocks/>
          </p:cNvSpPr>
          <p:nvPr/>
        </p:nvSpPr>
        <p:spPr bwMode="auto">
          <a:xfrm>
            <a:off x="5584196" y="4675188"/>
            <a:ext cx="2305050" cy="1096962"/>
          </a:xfrm>
          <a:custGeom>
            <a:avLst/>
            <a:gdLst>
              <a:gd name="T0" fmla="*/ 813 w 934"/>
              <a:gd name="T1" fmla="*/ 66 h 444"/>
              <a:gd name="T2" fmla="*/ 802 w 934"/>
              <a:gd name="T3" fmla="*/ 67 h 444"/>
              <a:gd name="T4" fmla="*/ 713 w 934"/>
              <a:gd name="T5" fmla="*/ 0 h 444"/>
              <a:gd name="T6" fmla="*/ 708 w 934"/>
              <a:gd name="T7" fmla="*/ 1 h 444"/>
              <a:gd name="T8" fmla="*/ 529 w 934"/>
              <a:gd name="T9" fmla="*/ 106 h 444"/>
              <a:gd name="T10" fmla="*/ 472 w 934"/>
              <a:gd name="T11" fmla="*/ 111 h 444"/>
              <a:gd name="T12" fmla="*/ 232 w 934"/>
              <a:gd name="T13" fmla="*/ 5 h 444"/>
              <a:gd name="T14" fmla="*/ 163 w 934"/>
              <a:gd name="T15" fmla="*/ 85 h 444"/>
              <a:gd name="T16" fmla="*/ 163 w 934"/>
              <a:gd name="T17" fmla="*/ 85 h 444"/>
              <a:gd name="T18" fmla="*/ 163 w 934"/>
              <a:gd name="T19" fmla="*/ 85 h 444"/>
              <a:gd name="T20" fmla="*/ 15 w 934"/>
              <a:gd name="T21" fmla="*/ 152 h 444"/>
              <a:gd name="T22" fmla="*/ 19 w 934"/>
              <a:gd name="T23" fmla="*/ 260 h 444"/>
              <a:gd name="T24" fmla="*/ 107 w 934"/>
              <a:gd name="T25" fmla="*/ 324 h 444"/>
              <a:gd name="T26" fmla="*/ 186 w 934"/>
              <a:gd name="T27" fmla="*/ 367 h 444"/>
              <a:gd name="T28" fmla="*/ 227 w 934"/>
              <a:gd name="T29" fmla="*/ 360 h 444"/>
              <a:gd name="T30" fmla="*/ 363 w 934"/>
              <a:gd name="T31" fmla="*/ 444 h 444"/>
              <a:gd name="T32" fmla="*/ 393 w 934"/>
              <a:gd name="T33" fmla="*/ 441 h 444"/>
              <a:gd name="T34" fmla="*/ 519 w 934"/>
              <a:gd name="T35" fmla="*/ 369 h 444"/>
              <a:gd name="T36" fmla="*/ 619 w 934"/>
              <a:gd name="T37" fmla="*/ 417 h 444"/>
              <a:gd name="T38" fmla="*/ 642 w 934"/>
              <a:gd name="T39" fmla="*/ 415 h 444"/>
              <a:gd name="T40" fmla="*/ 730 w 934"/>
              <a:gd name="T41" fmla="*/ 332 h 444"/>
              <a:gd name="T42" fmla="*/ 780 w 934"/>
              <a:gd name="T43" fmla="*/ 337 h 444"/>
              <a:gd name="T44" fmla="*/ 910 w 934"/>
              <a:gd name="T45" fmla="*/ 266 h 444"/>
              <a:gd name="T46" fmla="*/ 907 w 934"/>
              <a:gd name="T47" fmla="*/ 126 h 444"/>
              <a:gd name="T48" fmla="*/ 813 w 934"/>
              <a:gd name="T49" fmla="*/ 6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4" h="444">
                <a:moveTo>
                  <a:pt x="813" y="66"/>
                </a:moveTo>
                <a:cubicBezTo>
                  <a:pt x="809" y="66"/>
                  <a:pt x="806" y="66"/>
                  <a:pt x="802" y="67"/>
                </a:cubicBezTo>
                <a:cubicBezTo>
                  <a:pt x="797" y="49"/>
                  <a:pt x="776" y="0"/>
                  <a:pt x="713" y="0"/>
                </a:cubicBezTo>
                <a:cubicBezTo>
                  <a:pt x="711" y="0"/>
                  <a:pt x="709" y="1"/>
                  <a:pt x="708" y="1"/>
                </a:cubicBezTo>
                <a:cubicBezTo>
                  <a:pt x="676" y="46"/>
                  <a:pt x="621" y="90"/>
                  <a:pt x="529" y="106"/>
                </a:cubicBezTo>
                <a:cubicBezTo>
                  <a:pt x="510" y="110"/>
                  <a:pt x="490" y="111"/>
                  <a:pt x="472" y="111"/>
                </a:cubicBezTo>
                <a:cubicBezTo>
                  <a:pt x="356" y="111"/>
                  <a:pt x="276" y="50"/>
                  <a:pt x="232" y="5"/>
                </a:cubicBezTo>
                <a:cubicBezTo>
                  <a:pt x="220" y="29"/>
                  <a:pt x="200" y="57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29" y="110"/>
                  <a:pt x="82" y="134"/>
                  <a:pt x="15" y="152"/>
                </a:cubicBezTo>
                <a:cubicBezTo>
                  <a:pt x="0" y="183"/>
                  <a:pt x="1" y="223"/>
                  <a:pt x="19" y="260"/>
                </a:cubicBezTo>
                <a:cubicBezTo>
                  <a:pt x="39" y="299"/>
                  <a:pt x="72" y="323"/>
                  <a:pt x="107" y="324"/>
                </a:cubicBezTo>
                <a:cubicBezTo>
                  <a:pt x="113" y="335"/>
                  <a:pt x="137" y="367"/>
                  <a:pt x="186" y="367"/>
                </a:cubicBezTo>
                <a:cubicBezTo>
                  <a:pt x="198" y="367"/>
                  <a:pt x="212" y="364"/>
                  <a:pt x="227" y="360"/>
                </a:cubicBezTo>
                <a:cubicBezTo>
                  <a:pt x="236" y="380"/>
                  <a:pt x="275" y="444"/>
                  <a:pt x="363" y="444"/>
                </a:cubicBezTo>
                <a:cubicBezTo>
                  <a:pt x="373" y="444"/>
                  <a:pt x="383" y="443"/>
                  <a:pt x="393" y="441"/>
                </a:cubicBezTo>
                <a:cubicBezTo>
                  <a:pt x="484" y="428"/>
                  <a:pt x="511" y="391"/>
                  <a:pt x="519" y="369"/>
                </a:cubicBezTo>
                <a:cubicBezTo>
                  <a:pt x="534" y="387"/>
                  <a:pt x="568" y="417"/>
                  <a:pt x="619" y="417"/>
                </a:cubicBezTo>
                <a:cubicBezTo>
                  <a:pt x="627" y="417"/>
                  <a:pt x="635" y="416"/>
                  <a:pt x="642" y="415"/>
                </a:cubicBezTo>
                <a:cubicBezTo>
                  <a:pt x="711" y="403"/>
                  <a:pt x="726" y="352"/>
                  <a:pt x="730" y="332"/>
                </a:cubicBezTo>
                <a:cubicBezTo>
                  <a:pt x="740" y="334"/>
                  <a:pt x="758" y="337"/>
                  <a:pt x="780" y="337"/>
                </a:cubicBezTo>
                <a:cubicBezTo>
                  <a:pt x="821" y="337"/>
                  <a:pt x="878" y="325"/>
                  <a:pt x="910" y="266"/>
                </a:cubicBezTo>
                <a:cubicBezTo>
                  <a:pt x="934" y="223"/>
                  <a:pt x="933" y="170"/>
                  <a:pt x="907" y="126"/>
                </a:cubicBezTo>
                <a:cubicBezTo>
                  <a:pt x="885" y="89"/>
                  <a:pt x="849" y="66"/>
                  <a:pt x="813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28"/>
          <p:cNvSpPr>
            <a:spLocks/>
          </p:cNvSpPr>
          <p:nvPr/>
        </p:nvSpPr>
        <p:spPr bwMode="auto">
          <a:xfrm>
            <a:off x="3018796" y="4538663"/>
            <a:ext cx="3370263" cy="1595437"/>
          </a:xfrm>
          <a:custGeom>
            <a:avLst/>
            <a:gdLst>
              <a:gd name="T0" fmla="*/ 1215 w 1365"/>
              <a:gd name="T1" fmla="*/ 129 h 646"/>
              <a:gd name="T2" fmla="*/ 965 w 1365"/>
              <a:gd name="T3" fmla="*/ 225 h 646"/>
              <a:gd name="T4" fmla="*/ 891 w 1365"/>
              <a:gd name="T5" fmla="*/ 231 h 646"/>
              <a:gd name="T6" fmla="*/ 554 w 1365"/>
              <a:gd name="T7" fmla="*/ 31 h 646"/>
              <a:gd name="T8" fmla="*/ 461 w 1365"/>
              <a:gd name="T9" fmla="*/ 44 h 646"/>
              <a:gd name="T10" fmla="*/ 319 w 1365"/>
              <a:gd name="T11" fmla="*/ 0 h 646"/>
              <a:gd name="T12" fmla="*/ 192 w 1365"/>
              <a:gd name="T13" fmla="*/ 97 h 646"/>
              <a:gd name="T14" fmla="*/ 177 w 1365"/>
              <a:gd name="T15" fmla="*/ 96 h 646"/>
              <a:gd name="T16" fmla="*/ 39 w 1365"/>
              <a:gd name="T17" fmla="*/ 184 h 646"/>
              <a:gd name="T18" fmla="*/ 34 w 1365"/>
              <a:gd name="T19" fmla="*/ 387 h 646"/>
              <a:gd name="T20" fmla="*/ 225 w 1365"/>
              <a:gd name="T21" fmla="*/ 492 h 646"/>
              <a:gd name="T22" fmla="*/ 297 w 1365"/>
              <a:gd name="T23" fmla="*/ 483 h 646"/>
              <a:gd name="T24" fmla="*/ 425 w 1365"/>
              <a:gd name="T25" fmla="*/ 605 h 646"/>
              <a:gd name="T26" fmla="*/ 459 w 1365"/>
              <a:gd name="T27" fmla="*/ 608 h 646"/>
              <a:gd name="T28" fmla="*/ 605 w 1365"/>
              <a:gd name="T29" fmla="*/ 538 h 646"/>
              <a:gd name="T30" fmla="*/ 789 w 1365"/>
              <a:gd name="T31" fmla="*/ 643 h 646"/>
              <a:gd name="T32" fmla="*/ 832 w 1365"/>
              <a:gd name="T33" fmla="*/ 646 h 646"/>
              <a:gd name="T34" fmla="*/ 1032 w 1365"/>
              <a:gd name="T35" fmla="*/ 524 h 646"/>
              <a:gd name="T36" fmla="*/ 1091 w 1365"/>
              <a:gd name="T37" fmla="*/ 534 h 646"/>
              <a:gd name="T38" fmla="*/ 1206 w 1365"/>
              <a:gd name="T39" fmla="*/ 472 h 646"/>
              <a:gd name="T40" fmla="*/ 1334 w 1365"/>
              <a:gd name="T41" fmla="*/ 379 h 646"/>
              <a:gd name="T42" fmla="*/ 1327 w 1365"/>
              <a:gd name="T43" fmla="*/ 199 h 646"/>
              <a:gd name="T44" fmla="*/ 1215 w 1365"/>
              <a:gd name="T45" fmla="*/ 12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5" h="646">
                <a:moveTo>
                  <a:pt x="1215" y="129"/>
                </a:moveTo>
                <a:cubicBezTo>
                  <a:pt x="1168" y="169"/>
                  <a:pt x="1091" y="206"/>
                  <a:pt x="965" y="225"/>
                </a:cubicBezTo>
                <a:cubicBezTo>
                  <a:pt x="939" y="229"/>
                  <a:pt x="914" y="231"/>
                  <a:pt x="891" y="231"/>
                </a:cubicBezTo>
                <a:cubicBezTo>
                  <a:pt x="682" y="231"/>
                  <a:pt x="584" y="88"/>
                  <a:pt x="554" y="31"/>
                </a:cubicBezTo>
                <a:cubicBezTo>
                  <a:pt x="521" y="40"/>
                  <a:pt x="490" y="44"/>
                  <a:pt x="461" y="44"/>
                </a:cubicBezTo>
                <a:cubicBezTo>
                  <a:pt x="398" y="44"/>
                  <a:pt x="352" y="24"/>
                  <a:pt x="319" y="0"/>
                </a:cubicBezTo>
                <a:cubicBezTo>
                  <a:pt x="230" y="2"/>
                  <a:pt x="200" y="71"/>
                  <a:pt x="192" y="97"/>
                </a:cubicBezTo>
                <a:cubicBezTo>
                  <a:pt x="187" y="96"/>
                  <a:pt x="182" y="96"/>
                  <a:pt x="177" y="96"/>
                </a:cubicBezTo>
                <a:cubicBezTo>
                  <a:pt x="124" y="96"/>
                  <a:pt x="71" y="129"/>
                  <a:pt x="39" y="184"/>
                </a:cubicBezTo>
                <a:cubicBezTo>
                  <a:pt x="1" y="248"/>
                  <a:pt x="0" y="324"/>
                  <a:pt x="34" y="387"/>
                </a:cubicBezTo>
                <a:cubicBezTo>
                  <a:pt x="82" y="473"/>
                  <a:pt x="164" y="492"/>
                  <a:pt x="225" y="492"/>
                </a:cubicBezTo>
                <a:cubicBezTo>
                  <a:pt x="257" y="492"/>
                  <a:pt x="283" y="487"/>
                  <a:pt x="297" y="483"/>
                </a:cubicBezTo>
                <a:cubicBezTo>
                  <a:pt x="303" y="513"/>
                  <a:pt x="325" y="587"/>
                  <a:pt x="425" y="605"/>
                </a:cubicBezTo>
                <a:cubicBezTo>
                  <a:pt x="436" y="607"/>
                  <a:pt x="448" y="608"/>
                  <a:pt x="459" y="608"/>
                </a:cubicBezTo>
                <a:cubicBezTo>
                  <a:pt x="533" y="608"/>
                  <a:pt x="583" y="563"/>
                  <a:pt x="605" y="538"/>
                </a:cubicBezTo>
                <a:cubicBezTo>
                  <a:pt x="617" y="569"/>
                  <a:pt x="656" y="624"/>
                  <a:pt x="789" y="643"/>
                </a:cubicBezTo>
                <a:cubicBezTo>
                  <a:pt x="804" y="645"/>
                  <a:pt x="818" y="646"/>
                  <a:pt x="832" y="646"/>
                </a:cubicBezTo>
                <a:cubicBezTo>
                  <a:pt x="961" y="646"/>
                  <a:pt x="1017" y="554"/>
                  <a:pt x="1032" y="524"/>
                </a:cubicBezTo>
                <a:cubicBezTo>
                  <a:pt x="1053" y="531"/>
                  <a:pt x="1073" y="534"/>
                  <a:pt x="1091" y="534"/>
                </a:cubicBezTo>
                <a:cubicBezTo>
                  <a:pt x="1163" y="534"/>
                  <a:pt x="1197" y="488"/>
                  <a:pt x="1206" y="472"/>
                </a:cubicBezTo>
                <a:cubicBezTo>
                  <a:pt x="1257" y="471"/>
                  <a:pt x="1306" y="435"/>
                  <a:pt x="1334" y="379"/>
                </a:cubicBezTo>
                <a:cubicBezTo>
                  <a:pt x="1365" y="316"/>
                  <a:pt x="1363" y="247"/>
                  <a:pt x="1327" y="199"/>
                </a:cubicBezTo>
                <a:cubicBezTo>
                  <a:pt x="1296" y="158"/>
                  <a:pt x="1254" y="139"/>
                  <a:pt x="1215" y="129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Subtitle 4"/>
          <p:cNvSpPr txBox="1">
            <a:spLocks/>
          </p:cNvSpPr>
          <p:nvPr/>
        </p:nvSpPr>
        <p:spPr>
          <a:xfrm>
            <a:off x="3747853" y="2666831"/>
            <a:ext cx="4739483" cy="183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latin typeface="Bebas" pitchFamily="2" charset="0"/>
              </a:rPr>
              <a:t>DEMO TIME</a:t>
            </a:r>
            <a:endParaRPr lang="id-ID" sz="5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30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  <p:bldP spid="5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/>
    </p:bldLst>
  </p:timing>
</p:sld>
</file>

<file path=ppt/theme/theme1.xml><?xml version="1.0" encoding="utf-8"?>
<a:theme xmlns:a="http://schemas.openxmlformats.org/drawingml/2006/main" name="Office Theme">
  <a:themeElements>
    <a:clrScheme name="Nimbuz">
      <a:dk1>
        <a:sysClr val="windowText" lastClr="000000"/>
      </a:dk1>
      <a:lt1>
        <a:sysClr val="window" lastClr="FFFFFF"/>
      </a:lt1>
      <a:dk2>
        <a:srgbClr val="3A3838"/>
      </a:dk2>
      <a:lt2>
        <a:srgbClr val="A5A5A5"/>
      </a:lt2>
      <a:accent1>
        <a:srgbClr val="6AAEDA"/>
      </a:accent1>
      <a:accent2>
        <a:srgbClr val="66CAC5"/>
      </a:accent2>
      <a:accent3>
        <a:srgbClr val="ED6566"/>
      </a:accent3>
      <a:accent4>
        <a:srgbClr val="FEC444"/>
      </a:accent4>
      <a:accent5>
        <a:srgbClr val="C86DAA"/>
      </a:accent5>
      <a:accent6>
        <a:srgbClr val="92D050"/>
      </a:accent6>
      <a:hlink>
        <a:srgbClr val="A05024"/>
      </a:hlink>
      <a:folHlink>
        <a:srgbClr val="FEC037"/>
      </a:folHlink>
    </a:clrScheme>
    <a:fontScheme name="Custom 21">
      <a:majorFont>
        <a:latin typeface="oxygen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th Footer">
  <a:themeElements>
    <a:clrScheme name="Nimbuz">
      <a:dk1>
        <a:sysClr val="windowText" lastClr="000000"/>
      </a:dk1>
      <a:lt1>
        <a:sysClr val="window" lastClr="FFFFFF"/>
      </a:lt1>
      <a:dk2>
        <a:srgbClr val="3A3838"/>
      </a:dk2>
      <a:lt2>
        <a:srgbClr val="A5A5A5"/>
      </a:lt2>
      <a:accent1>
        <a:srgbClr val="6AAEDA"/>
      </a:accent1>
      <a:accent2>
        <a:srgbClr val="66CAC5"/>
      </a:accent2>
      <a:accent3>
        <a:srgbClr val="ED6566"/>
      </a:accent3>
      <a:accent4>
        <a:srgbClr val="FEC444"/>
      </a:accent4>
      <a:accent5>
        <a:srgbClr val="C86DAA"/>
      </a:accent5>
      <a:accent6>
        <a:srgbClr val="92D050"/>
      </a:accent6>
      <a:hlink>
        <a:srgbClr val="A05024"/>
      </a:hlink>
      <a:folHlink>
        <a:srgbClr val="FEC037"/>
      </a:folHlink>
    </a:clrScheme>
    <a:fontScheme name="Custom 21">
      <a:majorFont>
        <a:latin typeface="oxygen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6786</TotalTime>
  <Words>2152</Words>
  <Application>Microsoft Office PowerPoint</Application>
  <PresentationFormat>Grand écran</PresentationFormat>
  <Paragraphs>588</Paragraphs>
  <Slides>52</Slides>
  <Notes>34</Notes>
  <HiddenSlides>11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52</vt:i4>
      </vt:variant>
    </vt:vector>
  </HeadingPairs>
  <TitlesOfParts>
    <vt:vector size="64" baseType="lpstr">
      <vt:lpstr>Bebas</vt:lpstr>
      <vt:lpstr>oxygen</vt:lpstr>
      <vt:lpstr>Quattrocento Sans</vt:lpstr>
      <vt:lpstr>Arial</vt:lpstr>
      <vt:lpstr>Britannic Bold</vt:lpstr>
      <vt:lpstr>calibri</vt:lpstr>
      <vt:lpstr>calibri</vt:lpstr>
      <vt:lpstr>Corbel</vt:lpstr>
      <vt:lpstr>Rockwell</vt:lpstr>
      <vt:lpstr>Segoe UI</vt:lpstr>
      <vt:lpstr>Office Theme</vt:lpstr>
      <vt:lpstr>with Footer</vt:lpstr>
      <vt:lpstr>Docker on Windows</vt:lpstr>
      <vt:lpstr>Meet the Team</vt:lpstr>
      <vt:lpstr>Planning</vt:lpstr>
      <vt:lpstr>Présentation PowerPoint</vt:lpstr>
      <vt:lpstr>Docker Vision</vt:lpstr>
      <vt:lpstr>Docker on Windows</vt:lpstr>
      <vt:lpstr>Windows Server 2016</vt:lpstr>
      <vt:lpstr>Title</vt:lpstr>
      <vt:lpstr>Présentation PowerPoint</vt:lpstr>
      <vt:lpstr>Présentation PowerPoint</vt:lpstr>
      <vt:lpstr>Qu’est ce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Comparing OS Architectures</vt:lpstr>
      <vt:lpstr>Compute Service</vt:lpstr>
      <vt:lpstr>2 Types de containers</vt:lpstr>
      <vt:lpstr>Windows Server Containers</vt:lpstr>
      <vt:lpstr>Contenu d’un Container</vt:lpstr>
      <vt:lpstr>Base images</vt:lpstr>
      <vt:lpstr>Présentation PowerPoint</vt:lpstr>
      <vt:lpstr>Hyper-V Containers</vt:lpstr>
      <vt:lpstr>Hyper-V Containers</vt:lpstr>
      <vt:lpstr>Fonctionement</vt:lpstr>
      <vt:lpstr>Clonage</vt:lpstr>
      <vt:lpstr>Présentation PowerPoint</vt:lpstr>
      <vt:lpstr>DockerCon 2017</vt:lpstr>
      <vt:lpstr>Présentation PowerPoint</vt:lpstr>
      <vt:lpstr>Windows and Hyper-V Containers</vt:lpstr>
      <vt:lpstr>Présentation PowerPoint</vt:lpstr>
      <vt:lpstr>Présentation PowerPoint</vt:lpstr>
      <vt:lpstr>[Microsoft] Windows 7 &amp; 8</vt:lpstr>
      <vt:lpstr>[Microsoft] Windows 10 AU</vt:lpstr>
      <vt:lpstr>[Microsoft] Windows Server 2016</vt:lpstr>
      <vt:lpstr>[BONUS] Windows Server 2016 - Automatisation</vt:lpstr>
      <vt:lpstr>[Microsoft] Azure VM Docker Host</vt:lpstr>
      <vt:lpstr>[Microsoft] Azure Container Service</vt:lpstr>
      <vt:lpstr>[Microsoft] Docker for Azure</vt:lpstr>
      <vt:lpstr>[Docker] Docker Datacenter</vt:lpstr>
      <vt:lpstr>[Docker] Docker Datacenter sur Azure</vt:lpstr>
      <vt:lpstr>[TOOL] Image2Docker</vt:lpstr>
      <vt:lpstr>Merci à nos sponsors</vt:lpstr>
      <vt:lpstr>Sponsors internationaux</vt:lpstr>
      <vt:lpstr>Nous suivre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Muse</dc:creator>
  <cp:lastModifiedBy>Anthony COSTESEQUE</cp:lastModifiedBy>
  <cp:revision>324</cp:revision>
  <dcterms:created xsi:type="dcterms:W3CDTF">2015-02-01T23:43:36Z</dcterms:created>
  <dcterms:modified xsi:type="dcterms:W3CDTF">2017-04-21T21:31:18Z</dcterms:modified>
</cp:coreProperties>
</file>